
<file path=[Content_Types].xml><?xml version="1.0" encoding="utf-8"?>
<Types xmlns="http://schemas.openxmlformats.org/package/2006/content-types">
  <Default Extension="png" ContentType="image/png"/>
  <Default Extension="tiff" ContentType="image/tiff"/>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8"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303" r:id="rId38"/>
    <p:sldId id="299" r:id="rId39"/>
    <p:sldId id="300" r:id="rId40"/>
    <p:sldId id="301" r:id="rId41"/>
    <p:sldId id="302" r:id="rId42"/>
    <p:sldId id="311" r:id="rId43"/>
    <p:sldId id="305" r:id="rId44"/>
    <p:sldId id="314" r:id="rId45"/>
    <p:sldId id="313" r:id="rId46"/>
    <p:sldId id="306" r:id="rId47"/>
    <p:sldId id="309"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1pPr>
    <a:lvl2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2pPr>
    <a:lvl3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3pPr>
    <a:lvl4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4pPr>
    <a:lvl5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5pPr>
    <a:lvl6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6pPr>
    <a:lvl7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7pPr>
    <a:lvl8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8pPr>
    <a:lvl9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2654"/>
  </p:normalViewPr>
  <p:slideViewPr>
    <p:cSldViewPr snapToGrid="0" snapToObjects="1">
      <p:cViewPr varScale="1">
        <p:scale>
          <a:sx n="37" d="100"/>
          <a:sy n="37" d="100"/>
        </p:scale>
        <p:origin x="1536"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1143000" y="685800"/>
            <a:ext cx="4572000" cy="3429000"/>
          </a:xfrm>
          <a:prstGeom prst="rect">
            <a:avLst/>
          </a:prstGeom>
        </p:spPr>
        <p:txBody>
          <a:bodyPr/>
          <a:lstStyle/>
          <a:p/>
        </p:txBody>
      </p:sp>
      <p:sp>
        <p:nvSpPr>
          <p:cNvPr id="1123" name="Shape 112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1828800" latinLnBrk="0">
      <a:defRPr sz="1400">
        <a:latin typeface="+mn-lt"/>
        <a:ea typeface="+mn-ea"/>
        <a:cs typeface="+mn-cs"/>
        <a:sym typeface="Helvetica"/>
      </a:defRPr>
    </a:lvl1pPr>
    <a:lvl2pPr indent="228600" defTabSz="1828800" latinLnBrk="0">
      <a:defRPr sz="1400">
        <a:latin typeface="+mn-lt"/>
        <a:ea typeface="+mn-ea"/>
        <a:cs typeface="+mn-cs"/>
        <a:sym typeface="Helvetica"/>
      </a:defRPr>
    </a:lvl2pPr>
    <a:lvl3pPr indent="457200" defTabSz="1828800" latinLnBrk="0">
      <a:defRPr sz="1400">
        <a:latin typeface="+mn-lt"/>
        <a:ea typeface="+mn-ea"/>
        <a:cs typeface="+mn-cs"/>
        <a:sym typeface="Helvetica"/>
      </a:defRPr>
    </a:lvl3pPr>
    <a:lvl4pPr indent="685800" defTabSz="1828800" latinLnBrk="0">
      <a:defRPr sz="1400">
        <a:latin typeface="+mn-lt"/>
        <a:ea typeface="+mn-ea"/>
        <a:cs typeface="+mn-cs"/>
        <a:sym typeface="Helvetica"/>
      </a:defRPr>
    </a:lvl4pPr>
    <a:lvl5pPr indent="914400" defTabSz="1828800" latinLnBrk="0">
      <a:defRPr sz="1400">
        <a:latin typeface="+mn-lt"/>
        <a:ea typeface="+mn-ea"/>
        <a:cs typeface="+mn-cs"/>
        <a:sym typeface="Helvetica"/>
      </a:defRPr>
    </a:lvl5pPr>
    <a:lvl6pPr indent="1143000" defTabSz="1828800" latinLnBrk="0">
      <a:defRPr sz="1400">
        <a:latin typeface="+mn-lt"/>
        <a:ea typeface="+mn-ea"/>
        <a:cs typeface="+mn-cs"/>
        <a:sym typeface="Helvetica"/>
      </a:defRPr>
    </a:lvl6pPr>
    <a:lvl7pPr indent="1371600" defTabSz="1828800" latinLnBrk="0">
      <a:defRPr sz="1400">
        <a:latin typeface="+mn-lt"/>
        <a:ea typeface="+mn-ea"/>
        <a:cs typeface="+mn-cs"/>
        <a:sym typeface="Helvetica"/>
      </a:defRPr>
    </a:lvl7pPr>
    <a:lvl8pPr indent="1600200" defTabSz="1828800" latinLnBrk="0">
      <a:defRPr sz="1400">
        <a:latin typeface="+mn-lt"/>
        <a:ea typeface="+mn-ea"/>
        <a:cs typeface="+mn-cs"/>
        <a:sym typeface="Helvetica"/>
      </a:defRPr>
    </a:lvl8pPr>
    <a:lvl9pPr indent="1828800" defTabSz="1828800" latinLnBrk="0">
      <a:defRPr sz="14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Shape 1142"/>
          <p:cNvSpPr>
            <a:spLocks noGrp="1" noRot="1" noChangeAspect="1"/>
          </p:cNvSpPr>
          <p:nvPr>
            <p:ph type="sldImg"/>
          </p:nvPr>
        </p:nvSpPr>
        <p:spPr>
          <a:prstGeom prst="rect">
            <a:avLst/>
          </a:prstGeom>
        </p:spPr>
        <p:txBody>
          <a:bodyPr/>
          <a:lstStyle/>
          <a:p/>
        </p:txBody>
      </p:sp>
      <p:sp>
        <p:nvSpPr>
          <p:cNvPr id="1143" name="Shape 1143"/>
          <p:cNvSpPr>
            <a:spLocks noGrp="1"/>
          </p:cNvSpPr>
          <p:nvPr>
            <p:ph type="body" sz="quarter" idx="1"/>
          </p:nvPr>
        </p:nvSpPr>
        <p:spPr>
          <a:prstGeom prst="rect">
            <a:avLst/>
          </a:prstGeom>
        </p:spPr>
        <p:txBody>
          <a:bodyPr/>
          <a:lstStyle/>
          <a:p>
            <a:r>
              <a:t>尊敬的各位馆长各位老师，大家好，下面我结合超星在智慧图书馆方面所做实践和我们对智慧图书馆的理解，给大家做下汇报和演示</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Shape 1211"/>
          <p:cNvSpPr>
            <a:spLocks noGrp="1" noRot="1" noChangeAspect="1"/>
          </p:cNvSpPr>
          <p:nvPr>
            <p:ph type="sldImg"/>
          </p:nvPr>
        </p:nvSpPr>
        <p:spPr>
          <a:prstGeom prst="rect">
            <a:avLst/>
          </a:prstGeom>
        </p:spPr>
        <p:txBody>
          <a:bodyPr/>
          <a:lstStyle/>
          <a:p/>
        </p:txBody>
      </p:sp>
      <p:sp>
        <p:nvSpPr>
          <p:cNvPr id="1212" name="Shape 1212"/>
          <p:cNvSpPr>
            <a:spLocks noGrp="1"/>
          </p:cNvSpPr>
          <p:nvPr>
            <p:ph type="body" sz="quarter" idx="1"/>
          </p:nvPr>
        </p:nvSpPr>
        <p:spPr>
          <a:prstGeom prst="rect">
            <a:avLst/>
          </a:prstGeom>
        </p:spPr>
        <p:txBody>
          <a:bodyPr/>
          <a:lstStyle/>
          <a:p>
            <a:r>
              <a:t>那么什么是数据驱动呢，比如大家非常熟悉的百度和今日头条，过去百度，我们主动去搜索，是人找资源；而今日头条是资源找人</a:t>
            </a:r>
            <a:r>
              <a:rPr lang="zh-CN">
                <a:ea typeface="宋体" charset="0"/>
              </a:rPr>
              <a:t>，在我们开口之前它就猜我们对什么感兴趣，把优质的内容放到我们面前</a:t>
            </a:r>
            <a:r>
              <a:t>；</a:t>
            </a:r>
          </a:p>
          <a:p/>
          <a:p>
            <a:r>
              <a:rPr lang="zh-CN"/>
              <a:t>对我们图书馆而言也是这样，过去我们建设海量资源，最后给读者一个搜索引擎，就是数字图书馆；而今天我们除了要给读者一个百度以外，可能还要给读者提供一个今日头条，</a:t>
            </a:r>
            <a:r>
              <a:t>不搜即得</a:t>
            </a:r>
            <a:r>
              <a:rPr lang="zh-CN">
                <a:ea typeface="宋体" charset="0"/>
              </a:rPr>
              <a:t>，更好的找到优质内容</a:t>
            </a:r>
            <a:r>
              <a:t>；</a:t>
            </a:r>
          </a:p>
          <a:p/>
          <a:p>
            <a:r>
              <a:rPr lang="zh-CN">
                <a:sym typeface="+mn-ea"/>
              </a:rPr>
              <a:t>那么</a:t>
            </a:r>
            <a:r>
              <a:rPr>
                <a:sym typeface="+mn-ea"/>
              </a:rPr>
              <a:t>今日头条是如何做到资源找人的呢</a:t>
            </a:r>
            <a:r>
              <a:rPr lang="zh-CN">
                <a:ea typeface="宋体" charset="0"/>
                <a:sym typeface="+mn-ea"/>
              </a:rPr>
              <a:t>？</a:t>
            </a:r>
            <a:endParaRPr lang="zh-CN">
              <a:ea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prstGeom prst="rect">
            <a:avLst/>
          </a:prstGeom>
        </p:spPr>
        <p:txBody>
          <a:bodyPr/>
          <a:lstStyle/>
          <a:p/>
        </p:txBody>
      </p:sp>
      <p:sp>
        <p:nvSpPr>
          <p:cNvPr id="1219" name="Shape 1219"/>
          <p:cNvSpPr>
            <a:spLocks noGrp="1"/>
          </p:cNvSpPr>
          <p:nvPr>
            <p:ph type="body" sz="quarter" idx="1"/>
          </p:nvPr>
        </p:nvSpPr>
        <p:spPr>
          <a:prstGeom prst="rect">
            <a:avLst/>
          </a:prstGeom>
        </p:spPr>
        <p:txBody>
          <a:bodyPr/>
          <a:lstStyle/>
          <a:p>
            <a:r>
              <a:t>数据驱动阅读推荐，我们也可以做一个类似今日头条的阅读头条知识头条，那么如何做到的呢？</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hape 1223"/>
          <p:cNvSpPr>
            <a:spLocks noGrp="1" noRot="1" noChangeAspect="1"/>
          </p:cNvSpPr>
          <p:nvPr>
            <p:ph type="sldImg"/>
          </p:nvPr>
        </p:nvSpPr>
        <p:spPr>
          <a:prstGeom prst="rect">
            <a:avLst/>
          </a:prstGeom>
        </p:spPr>
        <p:txBody>
          <a:bodyPr/>
          <a:lstStyle/>
          <a:p/>
        </p:txBody>
      </p:sp>
      <p:sp>
        <p:nvSpPr>
          <p:cNvPr id="1224" name="Shape 1224"/>
          <p:cNvSpPr>
            <a:spLocks noGrp="1"/>
          </p:cNvSpPr>
          <p:nvPr>
            <p:ph type="body" sz="quarter" idx="1"/>
          </p:nvPr>
        </p:nvSpPr>
        <p:spPr>
          <a:prstGeom prst="rect">
            <a:avLst/>
          </a:prstGeom>
        </p:spPr>
        <p:txBody>
          <a:bodyPr/>
          <a:lstStyle/>
          <a:p>
            <a:r>
              <a:rPr>
                <a:sym typeface="+mn-ea"/>
              </a:rPr>
              <a:t>是因为</a:t>
            </a:r>
            <a:r>
              <a:rPr lang="zh-CN">
                <a:sym typeface="+mn-ea"/>
              </a:rPr>
              <a:t>它根据用户</a:t>
            </a:r>
            <a:r>
              <a:rPr>
                <a:sym typeface="+mn-ea"/>
              </a:rPr>
              <a:t>昨天的行为数据，比如你点击了什么，</a:t>
            </a:r>
            <a:r>
              <a:rPr lang="zh-CN">
                <a:sym typeface="+mn-ea"/>
              </a:rPr>
              <a:t>点赞了什么，形成了用户画像，</a:t>
            </a:r>
            <a:r>
              <a:rPr>
                <a:sym typeface="+mn-ea"/>
              </a:rPr>
              <a:t>影响到了今天的推荐，在</a:t>
            </a:r>
            <a:r>
              <a:rPr lang="zh-CN">
                <a:sym typeface="+mn-ea"/>
              </a:rPr>
              <a:t>用户</a:t>
            </a:r>
            <a:r>
              <a:rPr>
                <a:sym typeface="+mn-ea"/>
              </a:rPr>
              <a:t>开口之前猜他可能对什么感兴趣，为他推荐优质的内容</a:t>
            </a:r>
            <a:r>
              <a:rPr lang="zh-CN">
                <a:ea typeface="宋体" charset="0"/>
                <a:sym typeface="+mn-ea"/>
              </a:rPr>
              <a:t>，</a:t>
            </a:r>
            <a:r>
              <a:rPr lang="zh-CN">
                <a:sym typeface="+mn-ea"/>
              </a:rPr>
              <a:t>以数据驱动了今天的服务</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Shape 1227"/>
          <p:cNvSpPr>
            <a:spLocks noGrp="1" noRot="1" noChangeAspect="1"/>
          </p:cNvSpPr>
          <p:nvPr>
            <p:ph type="sldImg"/>
          </p:nvPr>
        </p:nvSpPr>
        <p:spPr>
          <a:prstGeom prst="rect">
            <a:avLst/>
          </a:prstGeom>
        </p:spPr>
        <p:txBody>
          <a:bodyPr/>
          <a:lstStyle/>
          <a:p/>
        </p:txBody>
      </p:sp>
      <p:sp>
        <p:nvSpPr>
          <p:cNvPr id="1228" name="Shape 1228"/>
          <p:cNvSpPr>
            <a:spLocks noGrp="1"/>
          </p:cNvSpPr>
          <p:nvPr>
            <p:ph type="body" sz="quarter" idx="1"/>
          </p:nvPr>
        </p:nvSpPr>
        <p:spPr>
          <a:prstGeom prst="rect">
            <a:avLst/>
          </a:prstGeom>
        </p:spPr>
        <p:txBody>
          <a:bodyPr/>
          <a:lstStyle/>
          <a:p>
            <a:r>
              <a:t>所以数据驱动，依托数据对决策、行为、服务进行改变，是智慧图书馆和此前时代的一大变革。</a:t>
            </a:r>
          </a: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prstGeom prst="rect">
            <a:avLst/>
          </a:prstGeom>
        </p:spPr>
        <p:txBody>
          <a:bodyPr/>
          <a:lstStyle/>
          <a:p/>
        </p:txBody>
      </p:sp>
      <p:sp>
        <p:nvSpPr>
          <p:cNvPr id="1233" name="Shape 1233"/>
          <p:cNvSpPr>
            <a:spLocks noGrp="1"/>
          </p:cNvSpPr>
          <p:nvPr>
            <p:ph type="body" sz="quarter" idx="1"/>
          </p:nvPr>
        </p:nvSpPr>
        <p:spPr>
          <a:prstGeom prst="rect">
            <a:avLst/>
          </a:prstGeom>
        </p:spPr>
        <p:txBody>
          <a:bodyPr/>
          <a:lstStyle/>
          <a:p>
            <a:r>
              <a:t>所以数据驱动是我们智慧图书馆时代，最重要的特征之一；</a:t>
            </a:r>
          </a:p>
          <a:p>
            <a:r>
              <a:t>那么要以数据驱动服务和管理，首先要为图书馆建设一个数据中心！</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Shape 1241"/>
          <p:cNvSpPr>
            <a:spLocks noGrp="1" noRot="1" noChangeAspect="1"/>
          </p:cNvSpPr>
          <p:nvPr>
            <p:ph type="sldImg"/>
          </p:nvPr>
        </p:nvSpPr>
        <p:spPr>
          <a:prstGeom prst="rect">
            <a:avLst/>
          </a:prstGeom>
        </p:spPr>
        <p:txBody>
          <a:bodyPr/>
          <a:lstStyle/>
          <a:p/>
        </p:txBody>
      </p:sp>
      <p:sp>
        <p:nvSpPr>
          <p:cNvPr id="1242" name="Shape 1242"/>
          <p:cNvSpPr>
            <a:spLocks noGrp="1"/>
          </p:cNvSpPr>
          <p:nvPr>
            <p:ph type="body" sz="quarter" idx="1"/>
          </p:nvPr>
        </p:nvSpPr>
        <p:spPr>
          <a:prstGeom prst="rect">
            <a:avLst/>
          </a:prstGeom>
        </p:spPr>
        <p:txBody>
          <a:bodyPr/>
          <a:lstStyle/>
          <a:p>
            <a:r>
              <a:t>替换ppt18-34页</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Shape 1256"/>
          <p:cNvSpPr>
            <a:spLocks noGrp="1" noRot="1" noChangeAspect="1"/>
          </p:cNvSpPr>
          <p:nvPr>
            <p:ph type="sldImg"/>
          </p:nvPr>
        </p:nvSpPr>
        <p:spPr>
          <a:prstGeom prst="rect">
            <a:avLst/>
          </a:prstGeom>
        </p:spPr>
        <p:txBody>
          <a:bodyPr/>
          <a:lstStyle/>
          <a:p/>
        </p:txBody>
      </p:sp>
      <p:sp>
        <p:nvSpPr>
          <p:cNvPr id="1257" name="Shape 1257"/>
          <p:cNvSpPr>
            <a:spLocks noGrp="1"/>
          </p:cNvSpPr>
          <p:nvPr>
            <p:ph type="body" sz="quarter" idx="1"/>
          </p:nvPr>
        </p:nvSpPr>
        <p:spPr>
          <a:prstGeom prst="rect">
            <a:avLst/>
          </a:prstGeom>
        </p:spPr>
        <p:txBody>
          <a:bodyPr/>
          <a:lstStyle/>
          <a:p>
            <a:r>
              <a:t>这个数据中心里应该包括什么呢？我想，除了我们本馆的馆藏资源数据、运行数据，还要包括一个中央知识库。</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 name="Shape 1261"/>
          <p:cNvSpPr>
            <a:spLocks noGrp="1" noRot="1" noChangeAspect="1"/>
          </p:cNvSpPr>
          <p:nvPr>
            <p:ph type="sldImg"/>
          </p:nvPr>
        </p:nvSpPr>
        <p:spPr>
          <a:prstGeom prst="rect">
            <a:avLst/>
          </a:prstGeom>
        </p:spPr>
        <p:txBody>
          <a:bodyPr/>
          <a:lstStyle/>
          <a:p/>
        </p:txBody>
      </p:sp>
      <p:sp>
        <p:nvSpPr>
          <p:cNvPr id="1262" name="Shape 1262"/>
          <p:cNvSpPr>
            <a:spLocks noGrp="1"/>
          </p:cNvSpPr>
          <p:nvPr>
            <p:ph type="body" sz="quarter" idx="1"/>
          </p:nvPr>
        </p:nvSpPr>
        <p:spPr>
          <a:prstGeom prst="rect">
            <a:avLst/>
          </a:prstGeom>
        </p:spPr>
        <p:txBody>
          <a:bodyPr/>
          <a:lstStyle/>
          <a:p>
            <a:r>
              <a:t>当然，大家也知道数据的分析和展示，实际上技术是比较成熟的，各家厂商都可以做；但是数据的积累是需要时间的，而在这方面超星已经积累了20年。首先，超星本身就是做资源的，有着海量的图书、期刊、视频全文数据；同时超星每天100人在维护的涵盖了500多数据库的10亿条元数据，也是国内最全的一套元数据；而超星所建设的全终端界面、搜索引擎覆盖了我们大部分图书馆，也是用户行为数据的重要来源，尤其可能大家也比较熟悉的学习通App，目前每天日活1700万，不管这个学生他来上课还是使用我们图书馆的服务，他是同一个人，而且都是个人登录的，当我们掌握了他的上课数据，更可以把我们图书馆的资源基于他上课数据推送给他，也可以形成一个更完整的用户画像，这在其他厂商都是很难获取的数据。</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Shape 1271"/>
          <p:cNvSpPr>
            <a:spLocks noGrp="1" noRot="1" noChangeAspect="1"/>
          </p:cNvSpPr>
          <p:nvPr>
            <p:ph type="sldImg"/>
          </p:nvPr>
        </p:nvSpPr>
        <p:spPr>
          <a:prstGeom prst="rect">
            <a:avLst/>
          </a:prstGeom>
        </p:spPr>
        <p:txBody>
          <a:bodyPr/>
          <a:lstStyle/>
          <a:p/>
        </p:txBody>
      </p:sp>
      <p:sp>
        <p:nvSpPr>
          <p:cNvPr id="1272" name="Shape 1272"/>
          <p:cNvSpPr>
            <a:spLocks noGrp="1"/>
          </p:cNvSpPr>
          <p:nvPr>
            <p:ph type="body" sz="quarter" idx="1"/>
          </p:nvPr>
        </p:nvSpPr>
        <p:spPr>
          <a:prstGeom prst="rect">
            <a:avLst/>
          </a:prstGeom>
        </p:spPr>
        <p:txBody>
          <a:bodyPr/>
          <a:lstStyle/>
          <a:p>
            <a:r>
              <a:t>同样基于对图书、期刊、文章、学者的分析，也可以支撑我们学科分馆的建设，比如这个学科最新的动态、最优质的期刊、最经典的图书、最新的成果文章、最有影响力的学者等等，都可以通过数据分析推荐出来，支撑我们学科分馆的建设。</a:t>
            </a:r>
          </a:p>
          <a:p/>
          <a:p/>
          <a:p>
            <a:r>
              <a:t>叶老师：​一流学科的建设首先需要掌握世界范围内最权威、最前沿的学科发展动态。利用中央知识库超过10亿条元数据和内嵌的国内外权威期刊词表、图书期刊引文数据，我们就可以通过大数据分析和数据挖掘技术，实时跟踪这个学科最重要期刊、学位论文的最新成果，并第一时间把每种期刊最新一期论文清单推送到这个学科的“学科前沿”栏目，读者每次登录和刷新就会看到自己最关心的最新学术动态，就像学术头条一样的体验，“不搜即得”的智慧服务成为现实。这样的智能推荐服务质量和跟踪效率都是以往学科馆员靠人力进行的学科专题推送服务无法达到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Shape 1315"/>
          <p:cNvSpPr>
            <a:spLocks noGrp="1" noRot="1" noChangeAspect="1"/>
          </p:cNvSpPr>
          <p:nvPr>
            <p:ph type="sldImg"/>
          </p:nvPr>
        </p:nvSpPr>
        <p:spPr>
          <a:prstGeom prst="rect">
            <a:avLst/>
          </a:prstGeom>
        </p:spPr>
        <p:txBody>
          <a:bodyPr/>
          <a:lstStyle/>
          <a:p/>
        </p:txBody>
      </p:sp>
      <p:sp>
        <p:nvSpPr>
          <p:cNvPr id="1316" name="Shape 1316"/>
          <p:cNvSpPr>
            <a:spLocks noGrp="1"/>
          </p:cNvSpPr>
          <p:nvPr>
            <p:ph type="body" sz="quarter" idx="1"/>
          </p:nvPr>
        </p:nvSpPr>
        <p:spPr>
          <a:prstGeom prst="rect">
            <a:avLst/>
          </a:prstGeom>
        </p:spPr>
        <p:txBody>
          <a:bodyPr/>
          <a:lstStyle/>
          <a:p>
            <a:r>
              <a:t>数据可以驱动我们管理工作的改善，比如说图书采选，以前像这样一个表格，馆员工作繁重枯燥，采选质量也难以保障</a:t>
            </a:r>
          </a:p>
          <a:p/>
          <a:p/>
          <a: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Shape 1142"/>
          <p:cNvSpPr>
            <a:spLocks noGrp="1" noRot="1" noChangeAspect="1"/>
          </p:cNvSpPr>
          <p:nvPr>
            <p:ph type="sldImg"/>
          </p:nvPr>
        </p:nvSpPr>
        <p:spPr>
          <a:prstGeom prst="rect">
            <a:avLst/>
          </a:prstGeom>
        </p:spPr>
        <p:txBody>
          <a:bodyPr/>
          <a:lstStyle/>
          <a:p/>
        </p:txBody>
      </p:sp>
      <p:sp>
        <p:nvSpPr>
          <p:cNvPr id="1143" name="Shape 1143"/>
          <p:cNvSpPr>
            <a:spLocks noGrp="1"/>
          </p:cNvSpPr>
          <p:nvPr>
            <p:ph type="body" sz="quarter" idx="1"/>
          </p:nvPr>
        </p:nvSpPr>
        <p:spPr>
          <a:prstGeom prst="rect">
            <a:avLst/>
          </a:prstGeom>
        </p:spPr>
        <p:txBody>
          <a:bodyPr/>
          <a:lstStyle/>
          <a:p>
            <a:r>
              <a:t>尊敬的各位馆长各位老师，大家好，下面我结合超星在智慧图书馆方面所做实践和我们对智慧图书馆的理解，给大家做下汇报和演示</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Shape 1321"/>
          <p:cNvSpPr>
            <a:spLocks noGrp="1" noRot="1" noChangeAspect="1"/>
          </p:cNvSpPr>
          <p:nvPr>
            <p:ph type="sldImg"/>
          </p:nvPr>
        </p:nvSpPr>
        <p:spPr>
          <a:prstGeom prst="rect">
            <a:avLst/>
          </a:prstGeom>
        </p:spPr>
        <p:txBody>
          <a:bodyPr/>
          <a:lstStyle/>
          <a:p/>
        </p:txBody>
      </p:sp>
      <p:sp>
        <p:nvSpPr>
          <p:cNvPr id="1322" name="Shape 1322"/>
          <p:cNvSpPr>
            <a:spLocks noGrp="1"/>
          </p:cNvSpPr>
          <p:nvPr>
            <p:ph type="body" sz="quarter" idx="1"/>
          </p:nvPr>
        </p:nvSpPr>
        <p:spPr>
          <a:prstGeom prst="rect">
            <a:avLst/>
          </a:prstGeom>
        </p:spPr>
        <p:txBody>
          <a:bodyPr/>
          <a:lstStyle/>
          <a:p>
            <a:r>
              <a:t>那么在智慧图书馆时代，我们可以从所有历史数据来评价一本新书，比如这个作者还写过哪些书、哪些论文、被引用情况怎么样、借还情况怎么样、还有哪些馆收藏了他的书、是否有国家重点项目、我们馆采购这个出版社、这个学科书的占比等，都是评价一本新书的数据维度，基于这些数据，我们可以为采访馆员做一个推荐，然后再做精选，大大提高我们采访效率和质量，减少馆员工作量。</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Shape 1342"/>
          <p:cNvSpPr>
            <a:spLocks noGrp="1" noRot="1" noChangeAspect="1"/>
          </p:cNvSpPr>
          <p:nvPr>
            <p:ph type="sldImg"/>
          </p:nvPr>
        </p:nvSpPr>
        <p:spPr>
          <a:prstGeom prst="rect">
            <a:avLst/>
          </a:prstGeom>
        </p:spPr>
        <p:txBody>
          <a:bodyPr/>
          <a:lstStyle/>
          <a:p/>
        </p:txBody>
      </p:sp>
      <p:sp>
        <p:nvSpPr>
          <p:cNvPr id="1343" name="Shape 1343"/>
          <p:cNvSpPr>
            <a:spLocks noGrp="1"/>
          </p:cNvSpPr>
          <p:nvPr>
            <p:ph type="body" sz="quarter" idx="1"/>
          </p:nvPr>
        </p:nvSpPr>
        <p:spPr>
          <a:prstGeom prst="rect">
            <a:avLst/>
          </a:prstGeom>
        </p:spPr>
        <p:txBody>
          <a:bodyPr/>
          <a:lstStyle/>
          <a:p>
            <a:r>
              <a:t>我们再来看下智慧图书馆的第三个特点，全终端配置</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Shape 1348"/>
          <p:cNvSpPr>
            <a:spLocks noGrp="1" noRot="1" noChangeAspect="1"/>
          </p:cNvSpPr>
          <p:nvPr>
            <p:ph type="sldImg"/>
          </p:nvPr>
        </p:nvSpPr>
        <p:spPr>
          <a:prstGeom prst="rect">
            <a:avLst/>
          </a:prstGeom>
        </p:spPr>
        <p:txBody>
          <a:bodyPr/>
          <a:lstStyle/>
          <a:p/>
        </p:txBody>
      </p:sp>
      <p:sp>
        <p:nvSpPr>
          <p:cNvPr id="1349" name="Shape 1349"/>
          <p:cNvSpPr>
            <a:spLocks noGrp="1"/>
          </p:cNvSpPr>
          <p:nvPr>
            <p:ph type="body" sz="quarter" idx="1"/>
          </p:nvPr>
        </p:nvSpPr>
        <p:spPr>
          <a:prstGeom prst="rect">
            <a:avLst/>
          </a:prstGeom>
        </p:spPr>
        <p:txBody>
          <a:bodyPr/>
          <a:lstStyle/>
          <a:p>
            <a:r>
              <a:t>大家都知道，我们今天是一个多屏的时代，不像10年前20年前，我们基本上只有PC，所以我们数字图书馆的服务方式主要是资源加上一个定制的PC门户；但是今天，首先手机是读者使用频率最高的一个终端，同时我们也可以看到图书馆里还有各种各样的屏幕；它们是我们和读者之间的一个桥梁，是我们为读者提供全场景服务的重要渠道。</a:t>
            </a:r>
          </a:p>
          <a:p>
            <a:r>
              <a:t>但是，今天，我们要想发布一条新闻、一个活动、馆长推荐一本书，我们都要在所有终端单独发布一遍，管理非常复杂，因为每一个终端都是一个封闭的系统，更重要的是所有终端的使用数据分散无法汇总，这对接下来智慧图书馆的建设是一个非常致命的挑战。</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 name="Shape 1352"/>
          <p:cNvSpPr>
            <a:spLocks noGrp="1" noRot="1" noChangeAspect="1"/>
          </p:cNvSpPr>
          <p:nvPr>
            <p:ph type="sldImg"/>
          </p:nvPr>
        </p:nvSpPr>
        <p:spPr>
          <a:prstGeom prst="rect">
            <a:avLst/>
          </a:prstGeom>
        </p:spPr>
        <p:txBody>
          <a:bodyPr/>
          <a:lstStyle/>
          <a:p/>
        </p:txBody>
      </p:sp>
      <p:sp>
        <p:nvSpPr>
          <p:cNvPr id="1353" name="Shape 1353"/>
          <p:cNvSpPr>
            <a:spLocks noGrp="1"/>
          </p:cNvSpPr>
          <p:nvPr>
            <p:ph type="body" sz="quarter" idx="1"/>
          </p:nvPr>
        </p:nvSpPr>
        <p:spPr>
          <a:prstGeom prst="rect">
            <a:avLst/>
          </a:prstGeom>
        </p:spPr>
        <p:txBody>
          <a:bodyPr/>
          <a:lstStyle/>
          <a:p>
            <a:r>
              <a:t>那么在智慧图书馆时代，基于微服务架构的全终端界面，我们可以如何搭建和管理呢？</a:t>
            </a:r>
          </a:p>
          <a:p>
            <a:r>
              <a:t>我们可以做一个应用，配置在多个终端上，这便是全终端配置的思想！</a:t>
            </a:r>
          </a: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prstGeom prst="rect">
            <a:avLst/>
          </a:prstGeom>
        </p:spPr>
        <p:txBody>
          <a:bodyPr/>
          <a:lstStyle/>
          <a:p/>
        </p:txBody>
      </p:sp>
      <p:sp>
        <p:nvSpPr>
          <p:cNvPr id="1362" name="Shape 1362"/>
          <p:cNvSpPr>
            <a:spLocks noGrp="1"/>
          </p:cNvSpPr>
          <p:nvPr>
            <p:ph type="body" sz="quarter" idx="1"/>
          </p:nvPr>
        </p:nvSpPr>
        <p:spPr>
          <a:prstGeom prst="rect">
            <a:avLst/>
          </a:prstGeom>
        </p:spPr>
        <p:txBody>
          <a:bodyPr/>
          <a:lstStyle/>
          <a:p>
            <a:r>
              <a:t>替换ppt40-46页</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Shape 1366"/>
          <p:cNvSpPr>
            <a:spLocks noGrp="1" noRot="1" noChangeAspect="1"/>
          </p:cNvSpPr>
          <p:nvPr>
            <p:ph type="sldImg"/>
          </p:nvPr>
        </p:nvSpPr>
        <p:spPr>
          <a:prstGeom prst="rect">
            <a:avLst/>
          </a:prstGeom>
        </p:spPr>
        <p:txBody>
          <a:bodyPr/>
          <a:lstStyle/>
          <a:p/>
        </p:txBody>
      </p:sp>
      <p:sp>
        <p:nvSpPr>
          <p:cNvPr id="1367" name="Shape 1367"/>
          <p:cNvSpPr>
            <a:spLocks noGrp="1"/>
          </p:cNvSpPr>
          <p:nvPr>
            <p:ph type="body" sz="quarter" idx="1"/>
          </p:nvPr>
        </p:nvSpPr>
        <p:spPr>
          <a:prstGeom prst="rect">
            <a:avLst/>
          </a:prstGeom>
        </p:spPr>
        <p:txBody>
          <a:bodyPr/>
          <a:lstStyle/>
          <a:p>
            <a:r>
              <a:t>最终，我们就形成了多屏联动、全终端一体化的服务体系，实现统一的管理、统一的服务、统一的数据，只有统一全终端的用户使用数据，才能慢慢形成用户大数据，支撑智慧图书馆在接下来为读者提供更好更智慧化的服务。</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hape 1371"/>
          <p:cNvSpPr>
            <a:spLocks noGrp="1" noRot="1" noChangeAspect="1"/>
          </p:cNvSpPr>
          <p:nvPr>
            <p:ph type="sldImg"/>
          </p:nvPr>
        </p:nvSpPr>
        <p:spPr>
          <a:prstGeom prst="rect">
            <a:avLst/>
          </a:prstGeom>
        </p:spPr>
        <p:txBody>
          <a:bodyPr/>
          <a:lstStyle/>
          <a:p/>
        </p:txBody>
      </p:sp>
      <p:sp>
        <p:nvSpPr>
          <p:cNvPr id="1372" name="Shape 1372"/>
          <p:cNvSpPr>
            <a:spLocks noGrp="1"/>
          </p:cNvSpPr>
          <p:nvPr>
            <p:ph type="body" sz="quarter" idx="1"/>
          </p:nvPr>
        </p:nvSpPr>
        <p:spPr>
          <a:prstGeom prst="rect">
            <a:avLst/>
          </a:prstGeom>
        </p:spPr>
        <p:txBody>
          <a:bodyPr/>
          <a:lstStyle/>
          <a:p>
            <a:r>
              <a:rPr lang="zh-CN"/>
              <a:t>那么</a:t>
            </a:r>
            <a:r>
              <a:t>这样一个基于微服务架构智慧图书馆如何建设</a:t>
            </a:r>
            <a:r>
              <a:rPr lang="zh-CN"/>
              <a:t>落地</a:t>
            </a:r>
            <a:r>
              <a:t>呢，智慧图书馆</a:t>
            </a:r>
            <a:r>
              <a:rPr lang="zh-CN"/>
              <a:t>并</a:t>
            </a:r>
            <a:r>
              <a:t>非一蹴而就，随着我们建设更多应用，打通更多用户和数据，图书馆会变的越来越智慧</a:t>
            </a:r>
            <a:r>
              <a:rPr lang="zh-CN">
                <a:ea typeface="宋体" charset="0"/>
              </a:rPr>
              <a:t>，所以我们可以先建设一些微应用。</a:t>
            </a:r>
            <a:endParaRPr lang="zh-CN">
              <a:ea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Shape 1385"/>
          <p:cNvSpPr>
            <a:spLocks noGrp="1" noRot="1" noChangeAspect="1"/>
          </p:cNvSpPr>
          <p:nvPr>
            <p:ph type="sldImg"/>
          </p:nvPr>
        </p:nvSpPr>
        <p:spPr>
          <a:prstGeom prst="rect">
            <a:avLst/>
          </a:prstGeom>
        </p:spPr>
        <p:txBody>
          <a:bodyPr/>
          <a:lstStyle/>
          <a:p/>
        </p:txBody>
      </p:sp>
      <p:sp>
        <p:nvSpPr>
          <p:cNvPr id="1386" name="Shape 1386"/>
          <p:cNvSpPr>
            <a:spLocks noGrp="1"/>
          </p:cNvSpPr>
          <p:nvPr>
            <p:ph type="body" sz="quarter" idx="1"/>
          </p:nvPr>
        </p:nvSpPr>
        <p:spPr>
          <a:prstGeom prst="rect">
            <a:avLst/>
          </a:prstGeom>
        </p:spPr>
        <p:txBody>
          <a:bodyPr/>
          <a:lstStyle/>
          <a:p>
            <a:r>
              <a:rPr lang="zh-CN"/>
              <a:t>在这两年超星也推出了</a:t>
            </a:r>
            <a:r>
              <a:t>一系列微应用，可以快速落地</a:t>
            </a:r>
            <a:r>
              <a:rPr lang="zh-CN">
                <a:ea typeface="宋体" charset="0"/>
              </a:rPr>
              <a:t>，赠送给图书馆</a:t>
            </a:r>
            <a:r>
              <a:t>。。。。。</a:t>
            </a:r>
          </a:p>
          <a:p>
            <a:r>
              <a:rPr lang="zh-CN"/>
              <a:t>比如前面提到的学科分馆、智能采选，还有更多比如阅读学分、座位预约、活动管理、库网监控等，我简单展示几个小应用，就不详细介绍了。</a:t>
            </a:r>
            <a:endParaRPr lang="zh-CN"/>
          </a:p>
          <a:p>
            <a:endParaRPr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Shape 1392"/>
          <p:cNvSpPr>
            <a:spLocks noGrp="1" noRot="1" noChangeAspect="1"/>
          </p:cNvSpPr>
          <p:nvPr>
            <p:ph type="sldImg"/>
          </p:nvPr>
        </p:nvSpPr>
        <p:spPr>
          <a:prstGeom prst="rect">
            <a:avLst/>
          </a:prstGeom>
        </p:spPr>
        <p:txBody>
          <a:bodyPr/>
          <a:lstStyle/>
          <a:p/>
        </p:txBody>
      </p:sp>
      <p:sp>
        <p:nvSpPr>
          <p:cNvPr id="1393" name="Shape 1393"/>
          <p:cNvSpPr>
            <a:spLocks noGrp="1"/>
          </p:cNvSpPr>
          <p:nvPr>
            <p:ph type="body" sz="quarter" idx="1"/>
          </p:nvPr>
        </p:nvSpPr>
        <p:spPr>
          <a:prstGeom prst="rect">
            <a:avLst/>
          </a:prstGeom>
        </p:spPr>
        <p:txBody>
          <a:bodyPr/>
          <a:lstStyle/>
          <a:p>
            <a:r>
              <a:t>案例：</a:t>
            </a:r>
          </a:p>
          <a:p/>
          <a:p>
            <a:r>
              <a:t>图书馆管理系统同样可以微服务化，在这里我们提供了国内第一家全面落地、基于微服务架构的LSP ；整个纸电融合的业务管理流程被分解为一个个微应用，图书馆和馆员可以根据需要灵活选用应用、无缝更换现有的管理系统，可以和其他应用统一管理并配置到馆员的工作台。</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kumimoji="1" lang="zh-CN" altLang="en-US" dirty="0"/>
              <a:t>提供经典的比对书，部分导读视频和测试题，基于超星在线教学成熟的学习行为管理系统，学生看书看视频答题都可以自动记录积分，达到我们图书馆要求的比如</a:t>
            </a:r>
            <a:r>
              <a:rPr kumimoji="1" lang="en-US" altLang="zh-CN" dirty="0"/>
              <a:t>10000</a:t>
            </a:r>
            <a:r>
              <a:rPr kumimoji="1" lang="zh-CN" altLang="en-US" dirty="0"/>
              <a:t>分，就可以兑换一个学分。也可以和线下结合起来，线下借阅不少于</a:t>
            </a:r>
            <a:r>
              <a:rPr kumimoji="1" lang="en-US" altLang="zh-CN" dirty="0"/>
              <a:t>30</a:t>
            </a:r>
            <a:r>
              <a:rPr kumimoji="1" lang="zh-CN" altLang="en-US" dirty="0"/>
              <a:t>本。</a:t>
            </a:r>
            <a:endParaRPr kumimoji="1"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prstGeom prst="rect">
            <a:avLst/>
          </a:prstGeom>
        </p:spPr>
        <p:txBody>
          <a:bodyPr/>
          <a:lstStyle/>
          <a:p/>
        </p:txBody>
      </p:sp>
      <p:sp>
        <p:nvSpPr>
          <p:cNvPr id="1148" name="Shape 1148"/>
          <p:cNvSpPr>
            <a:spLocks noGrp="1"/>
          </p:cNvSpPr>
          <p:nvPr>
            <p:ph type="body" sz="quarter" idx="1"/>
          </p:nvPr>
        </p:nvSpPr>
        <p:spPr>
          <a:prstGeom prst="rect">
            <a:avLst/>
          </a:prstGeom>
        </p:spPr>
        <p:txBody>
          <a:bodyPr/>
          <a:lstStyle/>
          <a:p>
            <a:r>
              <a:t>大家都知道，过去几年我们整个图书馆行业都在探索智慧图书馆这样一个方向，虽然对智慧图书馆还没有统一的定义，不过经过这几年的交流，大家还是基本达成一个共识，那就是过去几十年我们走过了从传统图书馆时代到数字图书馆时代，而接下来我们要进入智慧图书馆时代，智慧图书馆是图书馆发展新阶段，是一个逐步建设的过程，是第三代图书馆。既然是第三代图书馆，它对传统图书馆和数字图书馆有继承，但同时每一代图书馆，从核心技术和服务方式上，又都有着革命性的变化。</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 name="Shape 1445"/>
          <p:cNvSpPr>
            <a:spLocks noGrp="1" noRot="1" noChangeAspect="1"/>
          </p:cNvSpPr>
          <p:nvPr>
            <p:ph type="sldImg"/>
          </p:nvPr>
        </p:nvSpPr>
        <p:spPr>
          <a:prstGeom prst="rect">
            <a:avLst/>
          </a:prstGeom>
        </p:spPr>
        <p:txBody>
          <a:bodyPr/>
          <a:lstStyle/>
          <a:p/>
        </p:txBody>
      </p:sp>
      <p:sp>
        <p:nvSpPr>
          <p:cNvPr id="1446" name="Shape 1446"/>
          <p:cNvSpPr>
            <a:spLocks noGrp="1"/>
          </p:cNvSpPr>
          <p:nvPr>
            <p:ph type="body" sz="quarter" idx="1"/>
          </p:nvPr>
        </p:nvSpPr>
        <p:spPr>
          <a:prstGeom prst="rect">
            <a:avLst/>
          </a:prstGeom>
        </p:spPr>
        <p:txBody>
          <a:bodyPr/>
          <a:lstStyle/>
          <a:p>
            <a:r>
              <a:t>疫情期间，我们给包括中国矿大在内1400多家图书馆配置了入馆预约，利用这些应用引擎，在不同的时间段不同的场景可以非常方便的快速建设出自己需要的微应用，</a:t>
            </a:r>
          </a:p>
          <a:p>
            <a:r>
              <a:t>大大降低了我们建设微应用的成本。</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381000" y="685800"/>
            <a:ext cx="6096000" cy="3429000"/>
          </a:xfrm>
          <a:prstGeom prst="rect">
            <a:avLst/>
          </a:prstGeom>
        </p:spPr>
        <p:txBody>
          <a:bodyPr/>
          <a:lstStyle/>
          <a:p/>
        </p:txBody>
      </p:sp>
      <p:sp>
        <p:nvSpPr>
          <p:cNvPr id="1458" name="Shape 1458"/>
          <p:cNvSpPr>
            <a:spLocks noGrp="1"/>
          </p:cNvSpPr>
          <p:nvPr>
            <p:ph type="body" sz="quarter" idx="1"/>
          </p:nvPr>
        </p:nvSpPr>
        <p:spPr>
          <a:prstGeom prst="rect">
            <a:avLst/>
          </a:prstGeom>
        </p:spPr>
        <p:txBody>
          <a:bodyPr/>
          <a:lstStyle/>
          <a:p>
            <a:r>
              <a:rPr lang="en-US" altLang="zh-CN" dirty="0"/>
              <a:t>30</a:t>
            </a:r>
            <a:r>
              <a:rPr lang="zh-CN" altLang="en-US" dirty="0"/>
              <a:t>分钟打卡活动应用，很多学校做</a:t>
            </a:r>
            <a:r>
              <a:rPr lang="en-US" altLang="zh-CN" dirty="0"/>
              <a:t>21</a:t>
            </a:r>
            <a:r>
              <a:rPr lang="zh-CN" altLang="en-US" dirty="0"/>
              <a:t>天打卡活动，</a:t>
            </a:r>
            <a:r>
              <a:rPr dirty="0"/>
              <a:t>6000多人报名，每天5000多人打卡</a:t>
            </a:r>
            <a:r>
              <a:rPr lang="zh-CN" altLang="en-US" dirty="0"/>
              <a:t>，而且真正对学生有益</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 name="Shape 1482"/>
          <p:cNvSpPr>
            <a:spLocks noGrp="1" noRot="1" noChangeAspect="1"/>
          </p:cNvSpPr>
          <p:nvPr>
            <p:ph type="sldImg"/>
          </p:nvPr>
        </p:nvSpPr>
        <p:spPr>
          <a:prstGeom prst="rect">
            <a:avLst/>
          </a:prstGeom>
        </p:spPr>
        <p:txBody>
          <a:bodyPr/>
          <a:lstStyle/>
          <a:p/>
        </p:txBody>
      </p:sp>
      <p:sp>
        <p:nvSpPr>
          <p:cNvPr id="1483" name="Shape 1483"/>
          <p:cNvSpPr>
            <a:spLocks noGrp="1"/>
          </p:cNvSpPr>
          <p:nvPr>
            <p:ph type="body" sz="quarter" idx="1"/>
          </p:nvPr>
        </p:nvSpPr>
        <p:spPr>
          <a:prstGeom prst="rect">
            <a:avLst/>
          </a:prstGeom>
        </p:spPr>
        <p:txBody>
          <a:bodyPr/>
          <a:lstStyle/>
          <a:p>
            <a:r>
              <a:t>智能推荐，学习通首页将开放给图书馆，不管学生上课还是使用图书馆资源，在首页都可以看到移动图书馆入口和基于我们移动图书馆资源的智能推荐，将大大提高我们资源的利用率。</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 name="Shape 1482"/>
          <p:cNvSpPr>
            <a:spLocks noGrp="1" noRot="1" noChangeAspect="1"/>
          </p:cNvSpPr>
          <p:nvPr>
            <p:ph type="sldImg"/>
          </p:nvPr>
        </p:nvSpPr>
        <p:spPr>
          <a:prstGeom prst="rect">
            <a:avLst/>
          </a:prstGeom>
        </p:spPr>
        <p:txBody>
          <a:bodyPr/>
          <a:lstStyle/>
          <a:p/>
        </p:txBody>
      </p:sp>
      <p:sp>
        <p:nvSpPr>
          <p:cNvPr id="1483" name="Shape 1483"/>
          <p:cNvSpPr>
            <a:spLocks noGrp="1"/>
          </p:cNvSpPr>
          <p:nvPr>
            <p:ph type="body" sz="quarter" idx="1"/>
          </p:nvPr>
        </p:nvSpPr>
        <p:spPr>
          <a:prstGeom prst="rect">
            <a:avLst/>
          </a:prstGeom>
        </p:spPr>
        <p:txBody>
          <a:bodyPr/>
          <a:lstStyle/>
          <a:p>
            <a:r>
              <a:t>智能推荐，学习通首页将开放给图书馆，不管学生上课还是使用图书馆资源，在首页都可以看到移动图书馆入口和基于我们移动图书馆资源的智能推荐，将大大提高我们资源的利用率。</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Shape 1271"/>
          <p:cNvSpPr>
            <a:spLocks noGrp="1" noRot="1" noChangeAspect="1"/>
          </p:cNvSpPr>
          <p:nvPr>
            <p:ph type="sldImg"/>
          </p:nvPr>
        </p:nvSpPr>
        <p:spPr>
          <a:prstGeom prst="rect">
            <a:avLst/>
          </a:prstGeom>
        </p:spPr>
        <p:txBody>
          <a:bodyPr/>
          <a:lstStyle/>
          <a:p/>
        </p:txBody>
      </p:sp>
      <p:sp>
        <p:nvSpPr>
          <p:cNvPr id="1272" name="Shape 1272"/>
          <p:cNvSpPr>
            <a:spLocks noGrp="1"/>
          </p:cNvSpPr>
          <p:nvPr>
            <p:ph type="body" sz="quarter" idx="1"/>
          </p:nvPr>
        </p:nvSpPr>
        <p:spPr>
          <a:prstGeom prst="rect">
            <a:avLst/>
          </a:prstGeom>
        </p:spPr>
        <p:txBody>
          <a:bodyPr/>
          <a:lstStyle/>
          <a:p>
            <a:r>
              <a:t>同样基于对图书、期刊、文章、学者的分析，也可以支撑我们学科分馆的建设，比如这个学科最新的动态、最优质的期刊、最经典的图书、最新的成果文章、最有影响力的学者等等，都可以通过数据分析推荐出来，支撑我们学科分馆的建设。</a:t>
            </a:r>
          </a:p>
          <a:p/>
          <a:p/>
          <a:p>
            <a:r>
              <a:t>叶老师：​一流学科的建设首先需要掌握世界范围内最权威、最前沿的学科发展动态。利用中央知识库超过10亿条元数据和内嵌的国内外权威期刊词表、图书期刊引文数据，我们就可以通过大数据分析和数据挖掘技术，实时跟踪这个学科最重要期刊、学位论文的最新成果，并第一时间把每种期刊最新一期论文清单推送到这个学科的“学科前沿”栏目，读者每次登录和刷新就会看到自己最关心的最新学术动态，就像学术头条一样的体验，“不搜即得”的智慧服务成为现实。这样的智能推荐服务质量和跟踪效率都是以往学科馆员靠人力进行的学科专题推送服务无法达到的。</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 name="Shape 1482"/>
          <p:cNvSpPr>
            <a:spLocks noGrp="1" noRot="1" noChangeAspect="1"/>
          </p:cNvSpPr>
          <p:nvPr>
            <p:ph type="sldImg"/>
          </p:nvPr>
        </p:nvSpPr>
        <p:spPr>
          <a:prstGeom prst="rect">
            <a:avLst/>
          </a:prstGeom>
        </p:spPr>
        <p:txBody>
          <a:bodyPr/>
          <a:lstStyle/>
          <a:p/>
        </p:txBody>
      </p:sp>
      <p:sp>
        <p:nvSpPr>
          <p:cNvPr id="1483" name="Shape 1483"/>
          <p:cNvSpPr>
            <a:spLocks noGrp="1"/>
          </p:cNvSpPr>
          <p:nvPr>
            <p:ph type="body" sz="quarter" idx="1"/>
          </p:nvPr>
        </p:nvSpPr>
        <p:spPr>
          <a:prstGeom prst="rect">
            <a:avLst/>
          </a:prstGeom>
        </p:spPr>
        <p:txBody>
          <a:bodyPr/>
          <a:lstStyle/>
          <a:p>
            <a:r>
              <a:t>智能推荐，学习通首页将开放给图书馆，不管学生上课还是使用图书馆资源，在首页都可以看到移动图书馆入口和基于我们移动图书馆资源的智能推荐，将大大提高我们资源的利用率。</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noRot="1" noChangeAspect="1"/>
          </p:cNvSpPr>
          <p:nvPr>
            <p:ph type="sldImg"/>
          </p:nvPr>
        </p:nvSpPr>
        <p:spPr>
          <a:prstGeom prst="rect">
            <a:avLst/>
          </a:prstGeom>
        </p:spPr>
        <p:txBody>
          <a:bodyPr/>
          <a:lstStyle/>
          <a:p/>
        </p:txBody>
      </p:sp>
      <p:sp>
        <p:nvSpPr>
          <p:cNvPr id="1489" name="Shape 1489"/>
          <p:cNvSpPr>
            <a:spLocks noGrp="1"/>
          </p:cNvSpPr>
          <p:nvPr>
            <p:ph type="body" sz="quarter" idx="1"/>
          </p:nvPr>
        </p:nvSpPr>
        <p:spPr>
          <a:prstGeom prst="rect">
            <a:avLst/>
          </a:prstGeom>
        </p:spPr>
        <p:txBody>
          <a:bodyPr/>
          <a:lstStyle/>
          <a:p>
            <a:r>
              <a:t>所以概括一下，智慧图书馆、第三代图书馆，有三大特点：首先，微服务架构，是从封闭到开放的一个变革，帮助图书馆打造开放、自主、可生长的智慧图书馆管理平台；其次，数据驱动，依托数据驱动决策与服务，让我们的管理更智慧、服务更智慧；第三，全终端配置，把一个应用配置到多个终端上，帮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p:txBody>
      </p:sp>
      <p:sp>
        <p:nvSpPr>
          <p:cNvPr id="1158" name="Shape 1158"/>
          <p:cNvSpPr>
            <a:spLocks noGrp="1"/>
          </p:cNvSpPr>
          <p:nvPr>
            <p:ph type="body" sz="quarter" idx="1"/>
          </p:nvPr>
        </p:nvSpPr>
        <p:spPr>
          <a:prstGeom prst="rect">
            <a:avLst/>
          </a:prstGeom>
        </p:spPr>
        <p:txBody>
          <a:bodyPr/>
          <a:lstStyle/>
          <a:p>
            <a:r>
              <a:t>那么我们的智慧图书馆和传统图书馆数字图书馆相比，具体有哪些变革和特点呢，经过几年的实践与交流，我们归纳了3个特点：微服务架构、数据驱动、全终端配置，分别来看下</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Shape 1165"/>
          <p:cNvSpPr>
            <a:spLocks noGrp="1" noRot="1" noChangeAspect="1"/>
          </p:cNvSpPr>
          <p:nvPr>
            <p:ph type="sldImg"/>
          </p:nvPr>
        </p:nvSpPr>
        <p:spPr>
          <a:prstGeom prst="rect">
            <a:avLst/>
          </a:prstGeom>
        </p:spPr>
        <p:txBody>
          <a:bodyPr/>
          <a:lstStyle/>
          <a:p/>
        </p:txBody>
      </p:sp>
      <p:sp>
        <p:nvSpPr>
          <p:cNvPr id="1166" name="Shape 1166"/>
          <p:cNvSpPr>
            <a:spLocks noGrp="1"/>
          </p:cNvSpPr>
          <p:nvPr>
            <p:ph type="body" sz="quarter" idx="1"/>
          </p:nvPr>
        </p:nvSpPr>
        <p:spPr>
          <a:prstGeom prst="rect">
            <a:avLst/>
          </a:prstGeom>
        </p:spPr>
        <p:txBody>
          <a:bodyPr/>
          <a:lstStyle/>
          <a:p>
            <a:r>
              <a:t>首先来看下微服务架构，它是相对于集成系统而言的另一种技术架构和理念，什么是集成系统什么是微服务</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noRot="1" noChangeAspect="1"/>
          </p:cNvSpPr>
          <p:nvPr>
            <p:ph type="sldImg"/>
          </p:nvPr>
        </p:nvSpPr>
        <p:spPr>
          <a:prstGeom prst="rect">
            <a:avLst/>
          </a:prstGeom>
        </p:spPr>
        <p:txBody>
          <a:bodyPr/>
          <a:lstStyle/>
          <a:p/>
        </p:txBody>
      </p:sp>
      <p:sp>
        <p:nvSpPr>
          <p:cNvPr id="1175" name="Shape 1175"/>
          <p:cNvSpPr>
            <a:spLocks noGrp="1"/>
          </p:cNvSpPr>
          <p:nvPr>
            <p:ph type="body" sz="quarter" idx="1"/>
          </p:nvPr>
        </p:nvSpPr>
        <p:spPr>
          <a:prstGeom prst="rect">
            <a:avLst/>
          </a:prstGeom>
        </p:spPr>
        <p:txBody>
          <a:bodyPr/>
          <a:lstStyle/>
          <a:p>
            <a:r>
              <a:t>实际上大家对它也非常熟悉，就如诺基亚手机和苹果手机，诺基亚是自己开发了所有的功能形成一套完整的手机集成系统，它是一个封闭的系统；而苹果则是提供了一个开放的应用市场，任何第三方公司都可以开发app放到这样一个开放应用市场中，而我们用户可以根据需要选用其中的app。最近10年，以苹果为代表的智能手机已经完全取代了传统手机，这样一个开放架构带来的好处是毋庸置疑的，但我们图书馆的自动化集成管理系统，还是20年前的样子。</a:t>
            </a:r>
          </a: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Shape 1182"/>
          <p:cNvSpPr>
            <a:spLocks noGrp="1" noRot="1" noChangeAspect="1"/>
          </p:cNvSpPr>
          <p:nvPr>
            <p:ph type="sldImg"/>
          </p:nvPr>
        </p:nvSpPr>
        <p:spPr>
          <a:prstGeom prst="rect">
            <a:avLst/>
          </a:prstGeom>
        </p:spPr>
        <p:txBody>
          <a:bodyPr/>
          <a:lstStyle/>
          <a:p/>
        </p:txBody>
      </p:sp>
      <p:sp>
        <p:nvSpPr>
          <p:cNvPr id="1183" name="Shape 1183"/>
          <p:cNvSpPr>
            <a:spLocks noGrp="1"/>
          </p:cNvSpPr>
          <p:nvPr>
            <p:ph type="body" sz="quarter" idx="1"/>
          </p:nvPr>
        </p:nvSpPr>
        <p:spPr>
          <a:prstGeom prst="rect">
            <a:avLst/>
          </a:prstGeom>
        </p:spPr>
        <p:txBody>
          <a:bodyPr/>
          <a:lstStyle/>
          <a:p>
            <a:r>
              <a:t>所以，2年前我们借鉴互联网设计理念和图书馆行业研究的最新成果提出了基于微服务架构的智慧图书馆解决方案，并在19年4月26日南京大学进行了发布。又经过一年多的建设和实践，这样一套微服务架构智慧图书馆解决方案也得到了行业的检验。</a:t>
            </a:r>
          </a:p>
          <a:p>
            <a:r>
              <a:t>那么我们概括下，什么是微服务架构呢？</a:t>
            </a:r>
          </a:p>
          <a:p>
            <a:r>
              <a:t>将复杂的系统分解为一个个微应用，用微应用去解决具体问题；同时这些微应用的数据和管理又统一在同一平台上。</a:t>
            </a:r>
          </a:p>
          <a:p>
            <a:r>
              <a:t>原上海交大陈进馆长在18年的一篇文章中把这样一个架构的智慧图书馆比喻成一艘轮船，船体是统一的管理平台，而我们图书馆的各项应用服务则像一个个集装箱，大家知道集装箱是非常灵活的，我们每一个图书馆可以根据自己的需要选择集装箱app并灵活的摆放组合。</a:t>
            </a:r>
          </a:p>
          <a:p/>
          <a:p/>
          <a:p/>
          <a:p/>
          <a:p/>
          <a:p/>
          <a:p>
            <a:r>
              <a:t>当然包括国外ALMA、CALIS计划的folio，也都是微服务架构的。</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p:txBody>
      </p:sp>
      <p:sp>
        <p:nvSpPr>
          <p:cNvPr id="1197" name="Shape 1197"/>
          <p:cNvSpPr>
            <a:spLocks noGrp="1"/>
          </p:cNvSpPr>
          <p:nvPr>
            <p:ph type="body" sz="quarter" idx="1"/>
          </p:nvPr>
        </p:nvSpPr>
        <p:spPr>
          <a:prstGeom prst="rect">
            <a:avLst/>
          </a:prstGeom>
        </p:spPr>
        <p:txBody>
          <a:bodyPr/>
          <a:lstStyle/>
          <a:p>
            <a:r>
              <a:t>所以，我想这样一个基于微服务架构的智慧图书馆，他和此前图书馆最大的区别是开放，从封闭系统到开放平台；而开放也给我们图书馆带来了更多的自由和自主，不管是大馆还是小馆，我们图书馆都可以根据自己需要自由选择增删应用；同时这样一个智慧图书馆也是可生长的，随着我们打通更多应用、更多数据，图书馆也会变的越来越智慧。</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Shape 1204"/>
          <p:cNvSpPr>
            <a:spLocks noGrp="1" noRot="1" noChangeAspect="1"/>
          </p:cNvSpPr>
          <p:nvPr>
            <p:ph type="sldImg"/>
          </p:nvPr>
        </p:nvSpPr>
        <p:spPr>
          <a:prstGeom prst="rect">
            <a:avLst/>
          </a:prstGeom>
        </p:spPr>
        <p:txBody>
          <a:bodyPr/>
          <a:lstStyle/>
          <a:p/>
        </p:txBody>
      </p:sp>
      <p:sp>
        <p:nvSpPr>
          <p:cNvPr id="1205" name="Shape 1205"/>
          <p:cNvSpPr>
            <a:spLocks noGrp="1"/>
          </p:cNvSpPr>
          <p:nvPr>
            <p:ph type="body" sz="quarter" idx="1"/>
          </p:nvPr>
        </p:nvSpPr>
        <p:spPr>
          <a:prstGeom prst="rect">
            <a:avLst/>
          </a:prstGeom>
        </p:spPr>
        <p:txBody>
          <a:bodyPr/>
          <a:lstStyle/>
          <a:p>
            <a:r>
              <a:t>我们再来看下第三代图书馆的第二个特点，数据驱动</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FFFFFF"/>
        </a:solidFill>
        <a:effectLst/>
      </p:bgPr>
    </p:bg>
    <p:spTree>
      <p:nvGrpSpPr>
        <p:cNvPr id="1" name=""/>
        <p:cNvGrpSpPr/>
        <p:nvPr/>
      </p:nvGrpSpPr>
      <p:grpSpPr>
        <a:xfrm>
          <a:off x="0" y="0"/>
          <a:ext cx="0" cy="0"/>
          <a:chOff x="0" y="0"/>
          <a:chExt cx="0" cy="0"/>
        </a:xfrm>
      </p:grpSpPr>
      <p:sp>
        <p:nvSpPr>
          <p:cNvPr id="14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45"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4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4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148" name="Picture Placeholder 9"/>
          <p:cNvSpPr>
            <a:spLocks noGrp="1"/>
          </p:cNvSpPr>
          <p:nvPr>
            <p:ph type="pic" idx="13"/>
          </p:nvPr>
        </p:nvSpPr>
        <p:spPr>
          <a:xfrm>
            <a:off x="0" y="-2"/>
            <a:ext cx="24384000" cy="10031387"/>
          </a:xfrm>
          <a:prstGeom prst="rect">
            <a:avLst/>
          </a:prstGeom>
        </p:spPr>
        <p:txBody>
          <a:bodyPr lIns="91439" tIns="45719" rIns="91439" bIns="45719" anchor="t">
            <a:noAutofit/>
          </a:bodyPr>
          <a:lstStyle/>
          <a:p/>
        </p:txBody>
      </p:sp>
      <p:sp>
        <p:nvSpPr>
          <p:cNvPr id="14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FFFFFF"/>
        </a:solidFill>
        <a:effectLst/>
      </p:bgPr>
    </p:bg>
    <p:spTree>
      <p:nvGrpSpPr>
        <p:cNvPr id="1" name=""/>
        <p:cNvGrpSpPr/>
        <p:nvPr/>
      </p:nvGrpSpPr>
      <p:grpSpPr>
        <a:xfrm>
          <a:off x="0" y="0"/>
          <a:ext cx="0" cy="0"/>
          <a:chOff x="0" y="0"/>
          <a:chExt cx="0" cy="0"/>
        </a:xfrm>
      </p:grpSpPr>
      <p:sp>
        <p:nvSpPr>
          <p:cNvPr id="15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5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5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5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164" name="成组"/>
          <p:cNvGrpSpPr/>
          <p:nvPr/>
        </p:nvGrpSpPr>
        <p:grpSpPr>
          <a:xfrm>
            <a:off x="1187755" y="735896"/>
            <a:ext cx="2670468" cy="511559"/>
            <a:chOff x="0" y="0"/>
            <a:chExt cx="2670466" cy="511558"/>
          </a:xfrm>
        </p:grpSpPr>
        <p:sp>
          <p:nvSpPr>
            <p:cNvPr id="160"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63" name="成组"/>
            <p:cNvGrpSpPr/>
            <p:nvPr/>
          </p:nvGrpSpPr>
          <p:grpSpPr>
            <a:xfrm>
              <a:off x="650568" y="114086"/>
              <a:ext cx="2019899" cy="283387"/>
              <a:chOff x="0" y="0"/>
              <a:chExt cx="2019898" cy="283386"/>
            </a:xfrm>
          </p:grpSpPr>
          <p:sp>
            <p:nvSpPr>
              <p:cNvPr id="161"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62"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65" name="Picture Placeholder 15"/>
          <p:cNvSpPr>
            <a:spLocks noGrp="1"/>
          </p:cNvSpPr>
          <p:nvPr>
            <p:ph type="pic" sz="quarter" idx="13"/>
          </p:nvPr>
        </p:nvSpPr>
        <p:spPr>
          <a:xfrm>
            <a:off x="9665154" y="3640904"/>
            <a:ext cx="5053694" cy="5676585"/>
          </a:xfrm>
          <a:prstGeom prst="rect">
            <a:avLst/>
          </a:prstGeom>
          <a:effectLst>
            <a:outerShdw blurRad="660400" dist="228600" dir="5400000" rotWithShape="0">
              <a:schemeClr val="accent1">
                <a:alpha val="18000"/>
              </a:schemeClr>
            </a:outerShdw>
          </a:effectLst>
        </p:spPr>
        <p:txBody>
          <a:bodyPr lIns="91439" tIns="45719" rIns="91439" bIns="45719" anchor="t">
            <a:noAutofit/>
          </a:bodyPr>
          <a:lstStyle/>
          <a:p/>
        </p:txBody>
      </p:sp>
      <p:sp>
        <p:nvSpPr>
          <p:cNvPr id="166" name="Picture Placeholder 10"/>
          <p:cNvSpPr>
            <a:spLocks noGrp="1"/>
          </p:cNvSpPr>
          <p:nvPr>
            <p:ph type="pic" sz="quarter" idx="14"/>
          </p:nvPr>
        </p:nvSpPr>
        <p:spPr>
          <a:xfrm>
            <a:off x="2281290" y="3640904"/>
            <a:ext cx="5053695" cy="5676585"/>
          </a:xfrm>
          <a:prstGeom prst="rect">
            <a:avLst/>
          </a:prstGeom>
          <a:effectLst>
            <a:outerShdw blurRad="660400" dist="228600" dir="5400000" rotWithShape="0">
              <a:schemeClr val="accent1">
                <a:alpha val="18000"/>
              </a:schemeClr>
            </a:outerShdw>
          </a:effectLst>
        </p:spPr>
        <p:txBody>
          <a:bodyPr lIns="91439" tIns="45719" rIns="91439" bIns="45719" anchor="t">
            <a:noAutofit/>
          </a:bodyPr>
          <a:lstStyle/>
          <a:p/>
        </p:txBody>
      </p:sp>
      <p:sp>
        <p:nvSpPr>
          <p:cNvPr id="167" name="Picture Placeholder 12"/>
          <p:cNvSpPr>
            <a:spLocks noGrp="1"/>
          </p:cNvSpPr>
          <p:nvPr>
            <p:ph type="pic" sz="quarter" idx="15"/>
          </p:nvPr>
        </p:nvSpPr>
        <p:spPr>
          <a:xfrm>
            <a:off x="17049016" y="3640904"/>
            <a:ext cx="5053694" cy="5676585"/>
          </a:xfrm>
          <a:prstGeom prst="rect">
            <a:avLst/>
          </a:prstGeom>
          <a:effectLst>
            <a:outerShdw blurRad="660400" dist="228600" dir="5400000" rotWithShape="0">
              <a:schemeClr val="accent1">
                <a:alpha val="18000"/>
              </a:schemeClr>
            </a:outerShdw>
          </a:effectLst>
        </p:spPr>
        <p:txBody>
          <a:bodyPr lIns="91439" tIns="45719" rIns="91439" bIns="45719" anchor="t">
            <a:noAutofit/>
          </a:bodyPr>
          <a:lstStyle/>
          <a:p/>
        </p:txBody>
      </p:sp>
      <p:sp>
        <p:nvSpPr>
          <p:cNvPr id="168"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FFFFFF"/>
        </a:solidFill>
        <a:effectLst/>
      </p:bgPr>
    </p:bg>
    <p:spTree>
      <p:nvGrpSpPr>
        <p:cNvPr id="1" name=""/>
        <p:cNvGrpSpPr/>
        <p:nvPr/>
      </p:nvGrpSpPr>
      <p:grpSpPr>
        <a:xfrm>
          <a:off x="0" y="0"/>
          <a:ext cx="0" cy="0"/>
          <a:chOff x="0" y="0"/>
          <a:chExt cx="0" cy="0"/>
        </a:xfrm>
      </p:grpSpPr>
      <p:sp>
        <p:nvSpPr>
          <p:cNvPr id="175" name="Rectangle 1"/>
          <p:cNvSpPr/>
          <p:nvPr/>
        </p:nvSpPr>
        <p:spPr>
          <a:xfrm>
            <a:off x="7663542" y="0"/>
            <a:ext cx="16720456" cy="13716000"/>
          </a:xfrm>
          <a:prstGeom prst="rect">
            <a:avLst/>
          </a:prstGeom>
          <a:gradFill>
            <a:gsLst>
              <a:gs pos="0">
                <a:schemeClr val="accent1"/>
              </a:gs>
              <a:gs pos="100000">
                <a:schemeClr val="accent2"/>
              </a:gs>
            </a:gsLst>
            <a:lin ang="27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176" name="Picture Placeholder 10"/>
          <p:cNvSpPr>
            <a:spLocks noGrp="1"/>
          </p:cNvSpPr>
          <p:nvPr>
            <p:ph type="pic" sz="quarter" idx="13"/>
          </p:nvPr>
        </p:nvSpPr>
        <p:spPr>
          <a:xfrm>
            <a:off x="8623510" y="1495911"/>
            <a:ext cx="6331352" cy="3324715"/>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177" name="Picture Placeholder 11"/>
          <p:cNvSpPr>
            <a:spLocks noGrp="1"/>
          </p:cNvSpPr>
          <p:nvPr>
            <p:ph type="pic" sz="quarter" idx="14"/>
          </p:nvPr>
        </p:nvSpPr>
        <p:spPr>
          <a:xfrm>
            <a:off x="8623513" y="5220930"/>
            <a:ext cx="6331352" cy="3324714"/>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178" name="Picture Placeholder 12"/>
          <p:cNvSpPr>
            <a:spLocks noGrp="1"/>
          </p:cNvSpPr>
          <p:nvPr>
            <p:ph type="pic" sz="quarter" idx="15"/>
          </p:nvPr>
        </p:nvSpPr>
        <p:spPr>
          <a:xfrm>
            <a:off x="8623516" y="8945946"/>
            <a:ext cx="6331352" cy="3324714"/>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179" name="幻灯片编号"/>
          <p:cNvSpPr txBox="1">
            <a:spLocks noGrp="1"/>
          </p:cNvSpPr>
          <p:nvPr>
            <p:ph type="sldNum" sz="quarter" idx="2"/>
          </p:nvPr>
        </p:nvSpPr>
        <p:spPr>
          <a:xfrm>
            <a:off x="16940591" y="12437111"/>
            <a:ext cx="534610" cy="551179"/>
          </a:xfrm>
          <a:prstGeom prst="rect">
            <a:avLst/>
          </a:prstGeom>
        </p:spPr>
        <p:txBody>
          <a:bodyPr lIns="91438" tIns="91438" rIns="91438" bIns="91438" anchor="ctr"/>
          <a:lstStyle>
            <a:lvl1pPr algn="r" defTabSz="1828800">
              <a:defRPr>
                <a:solidFill>
                  <a:srgbClr val="000000"/>
                </a:solidFill>
                <a:latin typeface="+mn-lt"/>
                <a:ea typeface="+mn-ea"/>
                <a:cs typeface="+mn-cs"/>
                <a:sym typeface="Helvetica"/>
              </a:defRPr>
            </a:lvl1p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FFFFFF"/>
        </a:solidFill>
        <a:effectLst/>
      </p:bgPr>
    </p:bg>
    <p:spTree>
      <p:nvGrpSpPr>
        <p:cNvPr id="1" name=""/>
        <p:cNvGrpSpPr/>
        <p:nvPr/>
      </p:nvGrpSpPr>
      <p:grpSpPr>
        <a:xfrm>
          <a:off x="0" y="0"/>
          <a:ext cx="0" cy="0"/>
          <a:chOff x="0" y="0"/>
          <a:chExt cx="0" cy="0"/>
        </a:xfrm>
      </p:grpSpPr>
      <p:sp>
        <p:nvSpPr>
          <p:cNvPr id="18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87" name="Picture Placeholder 7"/>
          <p:cNvSpPr>
            <a:spLocks noGrp="1"/>
          </p:cNvSpPr>
          <p:nvPr>
            <p:ph type="pic" sz="quarter" idx="13"/>
          </p:nvPr>
        </p:nvSpPr>
        <p:spPr>
          <a:xfrm>
            <a:off x="6530933" y="3629169"/>
            <a:ext cx="1343026" cy="1343026"/>
          </a:xfrm>
          <a:prstGeom prst="rect">
            <a:avLst/>
          </a:prstGeom>
          <a:effectLst>
            <a:outerShdw blurRad="355600" dist="50800" dir="5400000" rotWithShape="0">
              <a:srgbClr val="000000">
                <a:alpha val="20000"/>
              </a:srgbClr>
            </a:outerShdw>
          </a:effectLst>
        </p:spPr>
        <p:txBody>
          <a:bodyPr lIns="91439" tIns="45719" rIns="91439" bIns="45719" anchor="t">
            <a:noAutofit/>
          </a:bodyPr>
          <a:lstStyle/>
          <a:p/>
        </p:txBody>
      </p:sp>
      <p:sp>
        <p:nvSpPr>
          <p:cNvPr id="188" name="Picture Placeholder 8"/>
          <p:cNvSpPr>
            <a:spLocks noGrp="1"/>
          </p:cNvSpPr>
          <p:nvPr>
            <p:ph type="pic" sz="quarter" idx="14"/>
          </p:nvPr>
        </p:nvSpPr>
        <p:spPr>
          <a:xfrm>
            <a:off x="16510046" y="3629169"/>
            <a:ext cx="1343026" cy="1343026"/>
          </a:xfrm>
          <a:prstGeom prst="rect">
            <a:avLst/>
          </a:prstGeom>
          <a:effectLst>
            <a:outerShdw blurRad="355600" dist="50800" dir="5400000" rotWithShape="0">
              <a:srgbClr val="000000">
                <a:alpha val="20000"/>
              </a:srgbClr>
            </a:outerShdw>
          </a:effectLst>
        </p:spPr>
        <p:txBody>
          <a:bodyPr lIns="91439" tIns="45719" rIns="91439" bIns="45719" anchor="t">
            <a:noAutofit/>
          </a:bodyPr>
          <a:lstStyle/>
          <a:p/>
        </p:txBody>
      </p:sp>
      <p:sp>
        <p:nvSpPr>
          <p:cNvPr id="18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FFFFFF"/>
        </a:solidFill>
        <a:effectLst/>
      </p:bgPr>
    </p:bg>
    <p:spTree>
      <p:nvGrpSpPr>
        <p:cNvPr id="1" name=""/>
        <p:cNvGrpSpPr/>
        <p:nvPr/>
      </p:nvGrpSpPr>
      <p:grpSpPr>
        <a:xfrm>
          <a:off x="0" y="0"/>
          <a:ext cx="0" cy="0"/>
          <a:chOff x="0" y="0"/>
          <a:chExt cx="0" cy="0"/>
        </a:xfrm>
      </p:grpSpPr>
      <p:sp>
        <p:nvSpPr>
          <p:cNvPr id="19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9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9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9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200" name="Rectangle 5"/>
          <p:cNvSpPr/>
          <p:nvPr/>
        </p:nvSpPr>
        <p:spPr>
          <a:xfrm>
            <a:off x="-2" y="0"/>
            <a:ext cx="24384001" cy="10072914"/>
          </a:xfrm>
          <a:prstGeom prst="rect">
            <a:avLst/>
          </a:pr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201" name="Picture Placeholder 9"/>
          <p:cNvSpPr>
            <a:spLocks noGrp="1"/>
          </p:cNvSpPr>
          <p:nvPr>
            <p:ph type="pic" sz="half" idx="13"/>
          </p:nvPr>
        </p:nvSpPr>
        <p:spPr>
          <a:xfrm>
            <a:off x="12192000" y="-2"/>
            <a:ext cx="12192004" cy="10072916"/>
          </a:xfrm>
          <a:prstGeom prst="rect">
            <a:avLst/>
          </a:prstGeom>
          <a:effectLst>
            <a:outerShdw blurRad="304800" dist="330200" dir="16200000" rotWithShape="0">
              <a:srgbClr val="000000">
                <a:alpha val="7000"/>
              </a:srgbClr>
            </a:outerShdw>
          </a:effectLst>
        </p:spPr>
        <p:txBody>
          <a:bodyPr lIns="91439" tIns="45719" rIns="91439" bIns="45719" anchor="t">
            <a:noAutofit/>
          </a:bodyPr>
          <a:lstStyle/>
          <a:p/>
        </p:txBody>
      </p:sp>
      <p:sp>
        <p:nvSpPr>
          <p:cNvPr id="20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FFFFFF"/>
        </a:solidFill>
        <a:effectLst/>
      </p:bgPr>
    </p:bg>
    <p:spTree>
      <p:nvGrpSpPr>
        <p:cNvPr id="1" name=""/>
        <p:cNvGrpSpPr/>
        <p:nvPr/>
      </p:nvGrpSpPr>
      <p:grpSpPr>
        <a:xfrm>
          <a:off x="0" y="0"/>
          <a:ext cx="0" cy="0"/>
          <a:chOff x="0" y="0"/>
          <a:chExt cx="0" cy="0"/>
        </a:xfrm>
      </p:grpSpPr>
      <p:sp>
        <p:nvSpPr>
          <p:cNvPr id="20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215" name="Group 12"/>
          <p:cNvGrpSpPr/>
          <p:nvPr/>
        </p:nvGrpSpPr>
        <p:grpSpPr>
          <a:xfrm>
            <a:off x="21688694" y="12607307"/>
            <a:ext cx="1507528" cy="489819"/>
            <a:chOff x="0" y="0"/>
            <a:chExt cx="1507526" cy="489818"/>
          </a:xfrm>
        </p:grpSpPr>
        <p:sp>
          <p:nvSpPr>
            <p:cNvPr id="210"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214" name="Group 14"/>
            <p:cNvGrpSpPr/>
            <p:nvPr/>
          </p:nvGrpSpPr>
          <p:grpSpPr>
            <a:xfrm>
              <a:off x="255625" y="119904"/>
              <a:ext cx="995772" cy="249479"/>
              <a:chOff x="0" y="0"/>
              <a:chExt cx="995771" cy="249478"/>
            </a:xfrm>
          </p:grpSpPr>
          <p:sp>
            <p:nvSpPr>
              <p:cNvPr id="211"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212"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213"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21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17" name="Rectangle 1"/>
          <p:cNvSpPr/>
          <p:nvPr/>
        </p:nvSpPr>
        <p:spPr>
          <a:xfrm>
            <a:off x="8067357" y="0"/>
            <a:ext cx="16316643" cy="13716000"/>
          </a:xfrm>
          <a:prstGeom prst="rect">
            <a:avLst/>
          </a:pr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218"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FFFFFF"/>
        </a:solidFill>
        <a:effectLst/>
      </p:bgPr>
    </p:bg>
    <p:spTree>
      <p:nvGrpSpPr>
        <p:cNvPr id="1" name=""/>
        <p:cNvGrpSpPr/>
        <p:nvPr/>
      </p:nvGrpSpPr>
      <p:grpSpPr>
        <a:xfrm>
          <a:off x="0" y="0"/>
          <a:ext cx="0" cy="0"/>
          <a:chOff x="0" y="0"/>
          <a:chExt cx="0" cy="0"/>
        </a:xfrm>
      </p:grpSpPr>
      <p:sp>
        <p:nvSpPr>
          <p:cNvPr id="225"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226"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227"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28"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233" name="成组"/>
          <p:cNvGrpSpPr/>
          <p:nvPr/>
        </p:nvGrpSpPr>
        <p:grpSpPr>
          <a:xfrm>
            <a:off x="1187755" y="735896"/>
            <a:ext cx="2670468" cy="511559"/>
            <a:chOff x="0" y="0"/>
            <a:chExt cx="2670466" cy="511558"/>
          </a:xfrm>
        </p:grpSpPr>
        <p:sp>
          <p:nvSpPr>
            <p:cNvPr id="229"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232" name="成组"/>
            <p:cNvGrpSpPr/>
            <p:nvPr/>
          </p:nvGrpSpPr>
          <p:grpSpPr>
            <a:xfrm>
              <a:off x="650568" y="114086"/>
              <a:ext cx="2019899" cy="283387"/>
              <a:chOff x="0" y="0"/>
              <a:chExt cx="2019898" cy="283386"/>
            </a:xfrm>
          </p:grpSpPr>
          <p:sp>
            <p:nvSpPr>
              <p:cNvPr id="230"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231"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234" name="Picture Placeholder 4"/>
          <p:cNvSpPr>
            <a:spLocks noGrp="1"/>
          </p:cNvSpPr>
          <p:nvPr>
            <p:ph type="pic" sz="half" idx="13"/>
          </p:nvPr>
        </p:nvSpPr>
        <p:spPr>
          <a:xfrm>
            <a:off x="7314083" y="1378860"/>
            <a:ext cx="9755832" cy="10958287"/>
          </a:xfrm>
          <a:prstGeom prst="rect">
            <a:avLst/>
          </a:prstGeom>
          <a:effectLst>
            <a:outerShdw blurRad="1270000" dist="635000" dir="5400000" rotWithShape="0">
              <a:srgbClr val="000000">
                <a:alpha val="40000"/>
              </a:srgbClr>
            </a:outerShdw>
          </a:effectLst>
        </p:spPr>
        <p:txBody>
          <a:bodyPr lIns="91439" tIns="45719" rIns="91439" bIns="45719" anchor="t">
            <a:noAutofit/>
          </a:bodyPr>
          <a:lstStyle/>
          <a:p/>
        </p:txBody>
      </p:sp>
      <p:sp>
        <p:nvSpPr>
          <p:cNvPr id="235"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FFFFFF"/>
        </a:solidFill>
        <a:effectLst/>
      </p:bgPr>
    </p:bg>
    <p:spTree>
      <p:nvGrpSpPr>
        <p:cNvPr id="1" name=""/>
        <p:cNvGrpSpPr/>
        <p:nvPr/>
      </p:nvGrpSpPr>
      <p:grpSpPr>
        <a:xfrm>
          <a:off x="0" y="0"/>
          <a:ext cx="0" cy="0"/>
          <a:chOff x="0" y="0"/>
          <a:chExt cx="0" cy="0"/>
        </a:xfrm>
      </p:grpSpPr>
      <p:sp>
        <p:nvSpPr>
          <p:cNvPr id="242"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243"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244"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45"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250" name="成组"/>
          <p:cNvGrpSpPr/>
          <p:nvPr/>
        </p:nvGrpSpPr>
        <p:grpSpPr>
          <a:xfrm>
            <a:off x="1187755" y="735896"/>
            <a:ext cx="2670468" cy="511559"/>
            <a:chOff x="0" y="0"/>
            <a:chExt cx="2670466" cy="511558"/>
          </a:xfrm>
        </p:grpSpPr>
        <p:sp>
          <p:nvSpPr>
            <p:cNvPr id="246"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249" name="成组"/>
            <p:cNvGrpSpPr/>
            <p:nvPr/>
          </p:nvGrpSpPr>
          <p:grpSpPr>
            <a:xfrm>
              <a:off x="650568" y="114086"/>
              <a:ext cx="2019899" cy="283387"/>
              <a:chOff x="0" y="0"/>
              <a:chExt cx="2019898" cy="283386"/>
            </a:xfrm>
          </p:grpSpPr>
          <p:sp>
            <p:nvSpPr>
              <p:cNvPr id="247"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248"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251" name="Picture Placeholder 4"/>
          <p:cNvSpPr>
            <a:spLocks noGrp="1"/>
          </p:cNvSpPr>
          <p:nvPr>
            <p:ph type="pic" sz="quarter" idx="13"/>
          </p:nvPr>
        </p:nvSpPr>
        <p:spPr>
          <a:xfrm>
            <a:off x="12468214" y="1799770"/>
            <a:ext cx="7937798" cy="6508211"/>
          </a:xfrm>
          <a:prstGeom prst="rect">
            <a:avLst/>
          </a:prstGeom>
          <a:effectLst>
            <a:outerShdw blurRad="1270000" dist="635000" dir="5400000" rotWithShape="0">
              <a:schemeClr val="accent1">
                <a:alpha val="40000"/>
              </a:schemeClr>
            </a:outerShdw>
          </a:effectLst>
        </p:spPr>
        <p:txBody>
          <a:bodyPr lIns="91439" tIns="45719" rIns="91439" bIns="45719" anchor="t">
            <a:noAutofit/>
          </a:bodyPr>
          <a:lstStyle/>
          <a:p/>
        </p:txBody>
      </p:sp>
      <p:sp>
        <p:nvSpPr>
          <p:cNvPr id="25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FFFFFF"/>
        </a:solidFill>
        <a:effectLst/>
      </p:bgPr>
    </p:bg>
    <p:spTree>
      <p:nvGrpSpPr>
        <p:cNvPr id="1" name=""/>
        <p:cNvGrpSpPr/>
        <p:nvPr/>
      </p:nvGrpSpPr>
      <p:grpSpPr>
        <a:xfrm>
          <a:off x="0" y="0"/>
          <a:ext cx="0" cy="0"/>
          <a:chOff x="0" y="0"/>
          <a:chExt cx="0" cy="0"/>
        </a:xfrm>
      </p:grpSpPr>
      <p:sp>
        <p:nvSpPr>
          <p:cNvPr id="25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260"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261"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62"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267" name="成组"/>
          <p:cNvGrpSpPr/>
          <p:nvPr/>
        </p:nvGrpSpPr>
        <p:grpSpPr>
          <a:xfrm>
            <a:off x="1187755" y="735896"/>
            <a:ext cx="2670468" cy="511559"/>
            <a:chOff x="0" y="0"/>
            <a:chExt cx="2670466" cy="511558"/>
          </a:xfrm>
        </p:grpSpPr>
        <p:sp>
          <p:nvSpPr>
            <p:cNvPr id="263"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266" name="成组"/>
            <p:cNvGrpSpPr/>
            <p:nvPr/>
          </p:nvGrpSpPr>
          <p:grpSpPr>
            <a:xfrm>
              <a:off x="650568" y="114086"/>
              <a:ext cx="2019899" cy="283387"/>
              <a:chOff x="0" y="0"/>
              <a:chExt cx="2019898" cy="283386"/>
            </a:xfrm>
          </p:grpSpPr>
          <p:sp>
            <p:nvSpPr>
              <p:cNvPr id="264"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265"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268" name="Picture Placeholder 4"/>
          <p:cNvSpPr>
            <a:spLocks noGrp="1"/>
          </p:cNvSpPr>
          <p:nvPr>
            <p:ph type="pic" sz="quarter" idx="13"/>
          </p:nvPr>
        </p:nvSpPr>
        <p:spPr>
          <a:xfrm>
            <a:off x="9376226" y="1335312"/>
            <a:ext cx="5631546" cy="11045375"/>
          </a:xfrm>
          <a:prstGeom prst="rect">
            <a:avLst/>
          </a:prstGeom>
          <a:effectLst>
            <a:outerShdw blurRad="965200" dist="355600" dir="5400000" rotWithShape="0">
              <a:schemeClr val="accent1">
                <a:alpha val="25000"/>
              </a:schemeClr>
            </a:outerShdw>
          </a:effectLst>
        </p:spPr>
        <p:txBody>
          <a:bodyPr lIns="91439" tIns="45719" rIns="91439" bIns="45719" anchor="t">
            <a:noAutofit/>
          </a:bodyPr>
          <a:lstStyle/>
          <a:p/>
        </p:txBody>
      </p:sp>
      <p:sp>
        <p:nvSpPr>
          <p:cNvPr id="26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FFFFFF"/>
        </a:solidFill>
        <a:effectLst/>
      </p:bgPr>
    </p:bg>
    <p:spTree>
      <p:nvGrpSpPr>
        <p:cNvPr id="1" name=""/>
        <p:cNvGrpSpPr/>
        <p:nvPr/>
      </p:nvGrpSpPr>
      <p:grpSpPr>
        <a:xfrm>
          <a:off x="0" y="0"/>
          <a:ext cx="0" cy="0"/>
          <a:chOff x="0" y="0"/>
          <a:chExt cx="0" cy="0"/>
        </a:xfrm>
      </p:grpSpPr>
      <p:sp>
        <p:nvSpPr>
          <p:cNvPr id="27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27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27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7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284" name="成组"/>
          <p:cNvGrpSpPr/>
          <p:nvPr/>
        </p:nvGrpSpPr>
        <p:grpSpPr>
          <a:xfrm>
            <a:off x="1187755" y="735896"/>
            <a:ext cx="2670468" cy="511559"/>
            <a:chOff x="0" y="0"/>
            <a:chExt cx="2670466" cy="511558"/>
          </a:xfrm>
        </p:grpSpPr>
        <p:sp>
          <p:nvSpPr>
            <p:cNvPr id="280"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283" name="成组"/>
            <p:cNvGrpSpPr/>
            <p:nvPr/>
          </p:nvGrpSpPr>
          <p:grpSpPr>
            <a:xfrm>
              <a:off x="650568" y="114086"/>
              <a:ext cx="2019899" cy="283387"/>
              <a:chOff x="0" y="0"/>
              <a:chExt cx="2019898" cy="283386"/>
            </a:xfrm>
          </p:grpSpPr>
          <p:sp>
            <p:nvSpPr>
              <p:cNvPr id="281"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282"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285" name="Picture Placeholder 4"/>
          <p:cNvSpPr>
            <a:spLocks noGrp="1"/>
          </p:cNvSpPr>
          <p:nvPr>
            <p:ph type="pic" sz="half" idx="13"/>
          </p:nvPr>
        </p:nvSpPr>
        <p:spPr>
          <a:xfrm>
            <a:off x="11267768" y="1489589"/>
            <a:ext cx="10953789" cy="10736829"/>
          </a:xfrm>
          <a:prstGeom prst="rect">
            <a:avLst/>
          </a:prstGeom>
        </p:spPr>
        <p:txBody>
          <a:bodyPr lIns="91439" tIns="45719" rIns="91439" bIns="45719" anchor="t">
            <a:noAutofit/>
          </a:bodyPr>
          <a:lstStyle/>
          <a:p/>
        </p:txBody>
      </p:sp>
      <p:sp>
        <p:nvSpPr>
          <p:cNvPr id="28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F2F2F2"/>
        </a:solidFill>
        <a:effectLst/>
      </p:bgPr>
    </p:bg>
    <p:spTree>
      <p:nvGrpSpPr>
        <p:cNvPr id="1" name=""/>
        <p:cNvGrpSpPr/>
        <p:nvPr/>
      </p:nvGrpSpPr>
      <p:grpSpPr>
        <a:xfrm>
          <a:off x="0" y="0"/>
          <a:ext cx="0" cy="0"/>
          <a:chOff x="0" y="0"/>
          <a:chExt cx="0" cy="0"/>
        </a:xfrm>
      </p:grpSpPr>
      <p:sp>
        <p:nvSpPr>
          <p:cNvPr id="18" name="Rectangle: Rounded Corners 29"/>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9" name="Group 30"/>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20" name="TextBox 36"/>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21" name="TextBox 37"/>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26" name="成组"/>
          <p:cNvGrpSpPr/>
          <p:nvPr/>
        </p:nvGrpSpPr>
        <p:grpSpPr>
          <a:xfrm>
            <a:off x="1187755" y="735896"/>
            <a:ext cx="2670468" cy="511559"/>
            <a:chOff x="0" y="0"/>
            <a:chExt cx="2670466" cy="511558"/>
          </a:xfrm>
        </p:grpSpPr>
        <p:sp>
          <p:nvSpPr>
            <p:cNvPr id="22"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25" name="成组"/>
            <p:cNvGrpSpPr/>
            <p:nvPr/>
          </p:nvGrpSpPr>
          <p:grpSpPr>
            <a:xfrm>
              <a:off x="650568" y="114086"/>
              <a:ext cx="2019899" cy="283387"/>
              <a:chOff x="0" y="0"/>
              <a:chExt cx="2019898" cy="283386"/>
            </a:xfrm>
          </p:grpSpPr>
          <p:sp>
            <p:nvSpPr>
              <p:cNvPr id="23"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24"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2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FFFFFF"/>
        </a:solidFill>
        <a:effectLst/>
      </p:bgPr>
    </p:bg>
    <p:spTree>
      <p:nvGrpSpPr>
        <p:cNvPr id="1" name=""/>
        <p:cNvGrpSpPr/>
        <p:nvPr/>
      </p:nvGrpSpPr>
      <p:grpSpPr>
        <a:xfrm>
          <a:off x="0" y="0"/>
          <a:ext cx="0" cy="0"/>
          <a:chOff x="0" y="0"/>
          <a:chExt cx="0" cy="0"/>
        </a:xfrm>
      </p:grpSpPr>
      <p:sp>
        <p:nvSpPr>
          <p:cNvPr id="293" name="Picture Placeholder 2"/>
          <p:cNvSpPr>
            <a:spLocks noGrp="1"/>
          </p:cNvSpPr>
          <p:nvPr>
            <p:ph type="pic" idx="13"/>
          </p:nvPr>
        </p:nvSpPr>
        <p:spPr>
          <a:xfrm>
            <a:off x="0" y="0"/>
            <a:ext cx="24384000" cy="13716000"/>
          </a:xfrm>
          <a:prstGeom prst="rect">
            <a:avLst/>
          </a:prstGeom>
        </p:spPr>
        <p:txBody>
          <a:bodyPr lIns="91439" tIns="45719" rIns="91439" bIns="45719" anchor="t">
            <a:noAutofit/>
          </a:bodyPr>
          <a:lstStyle/>
          <a:p/>
        </p:txBody>
      </p:sp>
      <p:sp>
        <p:nvSpPr>
          <p:cNvPr id="294" name="幻灯片编号"/>
          <p:cNvSpPr txBox="1">
            <a:spLocks noGrp="1"/>
          </p:cNvSpPr>
          <p:nvPr>
            <p:ph type="sldNum" sz="quarter" idx="2"/>
          </p:nvPr>
        </p:nvSpPr>
        <p:spPr>
          <a:xfrm>
            <a:off x="16940591" y="12437111"/>
            <a:ext cx="534610" cy="551179"/>
          </a:xfrm>
          <a:prstGeom prst="rect">
            <a:avLst/>
          </a:prstGeom>
        </p:spPr>
        <p:txBody>
          <a:bodyPr lIns="91438" tIns="91438" rIns="91438" bIns="91438" anchor="ctr"/>
          <a:lstStyle>
            <a:lvl1pPr algn="r" defTabSz="1828800">
              <a:defRPr>
                <a:solidFill>
                  <a:srgbClr val="000000"/>
                </a:solidFill>
                <a:latin typeface="+mn-lt"/>
                <a:ea typeface="+mn-ea"/>
                <a:cs typeface="+mn-cs"/>
                <a:sym typeface="Helvetica"/>
              </a:defRPr>
            </a:lvl1pPr>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FFFFFF"/>
        </a:solidFill>
        <a:effectLst/>
      </p:bgPr>
    </p:bg>
    <p:spTree>
      <p:nvGrpSpPr>
        <p:cNvPr id="1" name=""/>
        <p:cNvGrpSpPr/>
        <p:nvPr/>
      </p:nvGrpSpPr>
      <p:grpSpPr>
        <a:xfrm>
          <a:off x="0" y="0"/>
          <a:ext cx="0" cy="0"/>
          <a:chOff x="0" y="0"/>
          <a:chExt cx="0" cy="0"/>
        </a:xfrm>
      </p:grpSpPr>
      <p:sp>
        <p:nvSpPr>
          <p:cNvPr id="30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02"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03"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04"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309" name="成组"/>
          <p:cNvGrpSpPr/>
          <p:nvPr/>
        </p:nvGrpSpPr>
        <p:grpSpPr>
          <a:xfrm>
            <a:off x="1187755" y="735896"/>
            <a:ext cx="2670468" cy="511559"/>
            <a:chOff x="0" y="0"/>
            <a:chExt cx="2670466" cy="511558"/>
          </a:xfrm>
        </p:grpSpPr>
        <p:sp>
          <p:nvSpPr>
            <p:cNvPr id="305"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308" name="成组"/>
            <p:cNvGrpSpPr/>
            <p:nvPr/>
          </p:nvGrpSpPr>
          <p:grpSpPr>
            <a:xfrm>
              <a:off x="650568" y="114086"/>
              <a:ext cx="2019899" cy="283387"/>
              <a:chOff x="0" y="0"/>
              <a:chExt cx="2019898" cy="283386"/>
            </a:xfrm>
          </p:grpSpPr>
          <p:sp>
            <p:nvSpPr>
              <p:cNvPr id="306"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307"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310" name="Picture Placeholder 8"/>
          <p:cNvSpPr>
            <a:spLocks noGrp="1"/>
          </p:cNvSpPr>
          <p:nvPr>
            <p:ph type="pic" sz="quarter" idx="13"/>
          </p:nvPr>
        </p:nvSpPr>
        <p:spPr>
          <a:xfrm>
            <a:off x="1807852" y="3447146"/>
            <a:ext cx="6651129" cy="4734234"/>
          </a:xfrm>
          <a:prstGeom prst="rect">
            <a:avLst/>
          </a:prstGeom>
        </p:spPr>
        <p:txBody>
          <a:bodyPr lIns="91439" tIns="45719" rIns="91439" bIns="45719" anchor="t">
            <a:noAutofit/>
          </a:bodyPr>
          <a:lstStyle/>
          <a:p/>
        </p:txBody>
      </p:sp>
      <p:sp>
        <p:nvSpPr>
          <p:cNvPr id="311" name="Picture Placeholder 9"/>
          <p:cNvSpPr>
            <a:spLocks noGrp="1"/>
          </p:cNvSpPr>
          <p:nvPr>
            <p:ph type="pic" sz="quarter" idx="14"/>
          </p:nvPr>
        </p:nvSpPr>
        <p:spPr>
          <a:xfrm>
            <a:off x="8866436" y="3447146"/>
            <a:ext cx="6651130" cy="4734234"/>
          </a:xfrm>
          <a:prstGeom prst="rect">
            <a:avLst/>
          </a:prstGeom>
        </p:spPr>
        <p:txBody>
          <a:bodyPr lIns="91439" tIns="45719" rIns="91439" bIns="45719" anchor="t">
            <a:noAutofit/>
          </a:bodyPr>
          <a:lstStyle/>
          <a:p/>
        </p:txBody>
      </p:sp>
      <p:sp>
        <p:nvSpPr>
          <p:cNvPr id="312" name="Picture Placeholder 10"/>
          <p:cNvSpPr>
            <a:spLocks noGrp="1"/>
          </p:cNvSpPr>
          <p:nvPr>
            <p:ph type="pic" sz="quarter" idx="15"/>
          </p:nvPr>
        </p:nvSpPr>
        <p:spPr>
          <a:xfrm>
            <a:off x="15925020" y="3447146"/>
            <a:ext cx="6651130" cy="4734234"/>
          </a:xfrm>
          <a:prstGeom prst="rect">
            <a:avLst/>
          </a:prstGeom>
        </p:spPr>
        <p:txBody>
          <a:bodyPr lIns="91439" tIns="45719" rIns="91439" bIns="45719" anchor="t">
            <a:noAutofit/>
          </a:bodyPr>
          <a:lstStyle/>
          <a:p/>
        </p:txBody>
      </p:sp>
      <p:sp>
        <p:nvSpPr>
          <p:cNvPr id="31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3_Title Slide">
    <p:bg>
      <p:bgPr>
        <a:solidFill>
          <a:srgbClr val="FFFFFF"/>
        </a:solidFill>
        <a:effectLst/>
      </p:bgPr>
    </p:bg>
    <p:spTree>
      <p:nvGrpSpPr>
        <p:cNvPr id="1" name=""/>
        <p:cNvGrpSpPr/>
        <p:nvPr/>
      </p:nvGrpSpPr>
      <p:grpSpPr>
        <a:xfrm>
          <a:off x="0" y="0"/>
          <a:ext cx="0" cy="0"/>
          <a:chOff x="0" y="0"/>
          <a:chExt cx="0" cy="0"/>
        </a:xfrm>
      </p:grpSpPr>
      <p:sp>
        <p:nvSpPr>
          <p:cNvPr id="320"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21"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22"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23"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324" name="Picture Placeholder 2"/>
          <p:cNvSpPr>
            <a:spLocks noGrp="1"/>
          </p:cNvSpPr>
          <p:nvPr>
            <p:ph type="pic" idx="13"/>
          </p:nvPr>
        </p:nvSpPr>
        <p:spPr>
          <a:xfrm>
            <a:off x="2" y="0"/>
            <a:ext cx="24384002" cy="6857998"/>
          </a:xfrm>
          <a:prstGeom prst="rect">
            <a:avLst/>
          </a:prstGeom>
        </p:spPr>
        <p:txBody>
          <a:bodyPr lIns="91439" tIns="45719" rIns="91439" bIns="45719" anchor="t">
            <a:noAutofit/>
          </a:bodyPr>
          <a:lstStyle/>
          <a:p/>
        </p:txBody>
      </p:sp>
      <p:sp>
        <p:nvSpPr>
          <p:cNvPr id="325"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4_Title Slide">
    <p:bg>
      <p:bgPr>
        <a:solidFill>
          <a:srgbClr val="FFFFFF"/>
        </a:solidFill>
        <a:effectLst/>
      </p:bgPr>
    </p:bg>
    <p:spTree>
      <p:nvGrpSpPr>
        <p:cNvPr id="1" name=""/>
        <p:cNvGrpSpPr/>
        <p:nvPr/>
      </p:nvGrpSpPr>
      <p:grpSpPr>
        <a:xfrm>
          <a:off x="0" y="0"/>
          <a:ext cx="0" cy="0"/>
          <a:chOff x="0" y="0"/>
          <a:chExt cx="0" cy="0"/>
        </a:xfrm>
      </p:grpSpPr>
      <p:sp>
        <p:nvSpPr>
          <p:cNvPr id="332"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33"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34"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35"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340" name="成组"/>
          <p:cNvGrpSpPr/>
          <p:nvPr/>
        </p:nvGrpSpPr>
        <p:grpSpPr>
          <a:xfrm>
            <a:off x="1187755" y="735896"/>
            <a:ext cx="2670468" cy="511559"/>
            <a:chOff x="0" y="0"/>
            <a:chExt cx="2670466" cy="511558"/>
          </a:xfrm>
        </p:grpSpPr>
        <p:sp>
          <p:nvSpPr>
            <p:cNvPr id="336"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339" name="成组"/>
            <p:cNvGrpSpPr/>
            <p:nvPr/>
          </p:nvGrpSpPr>
          <p:grpSpPr>
            <a:xfrm>
              <a:off x="650568" y="114086"/>
              <a:ext cx="2019899" cy="283387"/>
              <a:chOff x="0" y="0"/>
              <a:chExt cx="2019898" cy="283386"/>
            </a:xfrm>
          </p:grpSpPr>
          <p:sp>
            <p:nvSpPr>
              <p:cNvPr id="337"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338"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341" name="Picture Placeholder 6"/>
          <p:cNvSpPr>
            <a:spLocks noGrp="1"/>
          </p:cNvSpPr>
          <p:nvPr>
            <p:ph type="pic" sz="quarter" idx="13"/>
          </p:nvPr>
        </p:nvSpPr>
        <p:spPr>
          <a:xfrm>
            <a:off x="1179868" y="3477676"/>
            <a:ext cx="9151478" cy="4868136"/>
          </a:xfrm>
          <a:prstGeom prst="rect">
            <a:avLst/>
          </a:prstGeom>
        </p:spPr>
        <p:txBody>
          <a:bodyPr lIns="91439" tIns="45719" rIns="91439" bIns="45719" anchor="t">
            <a:noAutofit/>
          </a:bodyPr>
          <a:lstStyle/>
          <a:p/>
        </p:txBody>
      </p:sp>
      <p:sp>
        <p:nvSpPr>
          <p:cNvPr id="342" name="Picture Placeholder 7"/>
          <p:cNvSpPr>
            <a:spLocks noGrp="1"/>
          </p:cNvSpPr>
          <p:nvPr>
            <p:ph type="pic" sz="quarter" idx="14"/>
          </p:nvPr>
        </p:nvSpPr>
        <p:spPr>
          <a:xfrm>
            <a:off x="12548317" y="3477676"/>
            <a:ext cx="9151479" cy="4868136"/>
          </a:xfrm>
          <a:prstGeom prst="rect">
            <a:avLst/>
          </a:prstGeom>
        </p:spPr>
        <p:txBody>
          <a:bodyPr lIns="91439" tIns="45719" rIns="91439" bIns="45719" anchor="t">
            <a:noAutofit/>
          </a:bodyPr>
          <a:lstStyle/>
          <a:p/>
        </p:txBody>
      </p:sp>
      <p:sp>
        <p:nvSpPr>
          <p:cNvPr id="34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5_Title Slide">
    <p:bg>
      <p:bgPr>
        <a:solidFill>
          <a:srgbClr val="FFFFFF"/>
        </a:solidFill>
        <a:effectLst/>
      </p:bgPr>
    </p:bg>
    <p:spTree>
      <p:nvGrpSpPr>
        <p:cNvPr id="1" name=""/>
        <p:cNvGrpSpPr/>
        <p:nvPr/>
      </p:nvGrpSpPr>
      <p:grpSpPr>
        <a:xfrm>
          <a:off x="0" y="0"/>
          <a:ext cx="0" cy="0"/>
          <a:chOff x="0" y="0"/>
          <a:chExt cx="0" cy="0"/>
        </a:xfrm>
      </p:grpSpPr>
      <p:sp>
        <p:nvSpPr>
          <p:cNvPr id="350"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51"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52"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53"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358" name="成组"/>
          <p:cNvGrpSpPr/>
          <p:nvPr/>
        </p:nvGrpSpPr>
        <p:grpSpPr>
          <a:xfrm>
            <a:off x="1187755" y="735896"/>
            <a:ext cx="2670468" cy="511559"/>
            <a:chOff x="0" y="0"/>
            <a:chExt cx="2670466" cy="511558"/>
          </a:xfrm>
        </p:grpSpPr>
        <p:sp>
          <p:nvSpPr>
            <p:cNvPr id="354"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357" name="成组"/>
            <p:cNvGrpSpPr/>
            <p:nvPr/>
          </p:nvGrpSpPr>
          <p:grpSpPr>
            <a:xfrm>
              <a:off x="650568" y="114086"/>
              <a:ext cx="2019899" cy="283387"/>
              <a:chOff x="0" y="0"/>
              <a:chExt cx="2019898" cy="283386"/>
            </a:xfrm>
          </p:grpSpPr>
          <p:sp>
            <p:nvSpPr>
              <p:cNvPr id="355"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356"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359" name="Picture Placeholder 5"/>
          <p:cNvSpPr>
            <a:spLocks noGrp="1"/>
          </p:cNvSpPr>
          <p:nvPr>
            <p:ph type="pic" sz="half" idx="13"/>
          </p:nvPr>
        </p:nvSpPr>
        <p:spPr>
          <a:xfrm>
            <a:off x="11350170" y="2972294"/>
            <a:ext cx="13279639" cy="6142680"/>
          </a:xfrm>
          <a:prstGeom prst="rect">
            <a:avLst/>
          </a:prstGeom>
        </p:spPr>
        <p:txBody>
          <a:bodyPr lIns="91439" tIns="45719" rIns="91439" bIns="45719" anchor="t">
            <a:noAutofit/>
          </a:bodyPr>
          <a:lstStyle/>
          <a:p/>
        </p:txBody>
      </p:sp>
      <p:sp>
        <p:nvSpPr>
          <p:cNvPr id="360" name="Picture Placeholder 9"/>
          <p:cNvSpPr>
            <a:spLocks noGrp="1"/>
          </p:cNvSpPr>
          <p:nvPr>
            <p:ph type="pic" sz="quarter" idx="14"/>
          </p:nvPr>
        </p:nvSpPr>
        <p:spPr>
          <a:xfrm>
            <a:off x="14107886" y="6164826"/>
            <a:ext cx="10521924" cy="5678833"/>
          </a:xfrm>
          <a:prstGeom prst="rect">
            <a:avLst/>
          </a:prstGeom>
          <a:effectLst>
            <a:outerShdw blurRad="304800" dist="101600" dir="5400000" rotWithShape="0">
              <a:schemeClr val="accent1">
                <a:alpha val="20000"/>
              </a:schemeClr>
            </a:outerShdw>
          </a:effectLst>
        </p:spPr>
        <p:txBody>
          <a:bodyPr lIns="91439" tIns="45719" rIns="91439" bIns="45719" anchor="t">
            <a:noAutofit/>
          </a:bodyPr>
          <a:lstStyle/>
          <a:p/>
        </p:txBody>
      </p:sp>
      <p:sp>
        <p:nvSpPr>
          <p:cNvPr id="36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FFFFFF"/>
        </a:solidFill>
        <a:effectLst/>
      </p:bgPr>
    </p:bg>
    <p:spTree>
      <p:nvGrpSpPr>
        <p:cNvPr id="1" name=""/>
        <p:cNvGrpSpPr/>
        <p:nvPr/>
      </p:nvGrpSpPr>
      <p:grpSpPr>
        <a:xfrm>
          <a:off x="0" y="0"/>
          <a:ext cx="0" cy="0"/>
          <a:chOff x="0" y="0"/>
          <a:chExt cx="0" cy="0"/>
        </a:xfrm>
      </p:grpSpPr>
      <p:sp>
        <p:nvSpPr>
          <p:cNvPr id="368"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69"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70"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71"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372" name="Rectangle 15"/>
          <p:cNvSpPr/>
          <p:nvPr/>
        </p:nvSpPr>
        <p:spPr>
          <a:xfrm>
            <a:off x="1" y="0"/>
            <a:ext cx="10343214" cy="13716000"/>
          </a:xfrm>
          <a:prstGeom prst="rect">
            <a:avLst/>
          </a:prstGeom>
          <a:gradFill>
            <a:gsLst>
              <a:gs pos="0">
                <a:schemeClr val="accent1"/>
              </a:gs>
              <a:gs pos="100000">
                <a:schemeClr val="accent2"/>
              </a:gs>
            </a:gsLst>
            <a:lin ang="27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373" name="Picture Placeholder 13"/>
          <p:cNvSpPr>
            <a:spLocks noGrp="1"/>
          </p:cNvSpPr>
          <p:nvPr>
            <p:ph type="pic" sz="quarter" idx="13"/>
          </p:nvPr>
        </p:nvSpPr>
        <p:spPr>
          <a:xfrm>
            <a:off x="3067662" y="-1814050"/>
            <a:ext cx="7787150" cy="4041057"/>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374" name="Picture Placeholder 10"/>
          <p:cNvSpPr>
            <a:spLocks noGrp="1"/>
          </p:cNvSpPr>
          <p:nvPr>
            <p:ph type="pic" sz="quarter" idx="14"/>
          </p:nvPr>
        </p:nvSpPr>
        <p:spPr>
          <a:xfrm>
            <a:off x="3067662" y="2620298"/>
            <a:ext cx="7787150" cy="4041057"/>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375" name="Picture Placeholder 7"/>
          <p:cNvSpPr>
            <a:spLocks noGrp="1"/>
          </p:cNvSpPr>
          <p:nvPr>
            <p:ph type="pic" sz="quarter" idx="15"/>
          </p:nvPr>
        </p:nvSpPr>
        <p:spPr>
          <a:xfrm>
            <a:off x="3067662" y="11488994"/>
            <a:ext cx="7787150" cy="4041057"/>
          </a:xfrm>
          <a:prstGeom prst="rect">
            <a:avLst/>
          </a:prstGeom>
          <a:effectLst>
            <a:outerShdw blurRad="304800" dist="101600" dir="5400000" rotWithShape="0">
              <a:srgbClr val="000000">
                <a:alpha val="20000"/>
              </a:srgbClr>
            </a:outerShdw>
          </a:effectLst>
        </p:spPr>
        <p:txBody>
          <a:bodyPr lIns="91439" tIns="45719" rIns="91439" bIns="45719" anchor="t">
            <a:noAutofit/>
          </a:bodyPr>
          <a:lstStyle/>
          <a:p/>
        </p:txBody>
      </p:sp>
      <p:sp>
        <p:nvSpPr>
          <p:cNvPr id="37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FFFFFF"/>
        </a:solidFill>
        <a:effectLst/>
      </p:bgPr>
    </p:bg>
    <p:spTree>
      <p:nvGrpSpPr>
        <p:cNvPr id="1" name=""/>
        <p:cNvGrpSpPr/>
        <p:nvPr/>
      </p:nvGrpSpPr>
      <p:grpSpPr>
        <a:xfrm>
          <a:off x="0" y="0"/>
          <a:ext cx="0" cy="0"/>
          <a:chOff x="0" y="0"/>
          <a:chExt cx="0" cy="0"/>
        </a:xfrm>
      </p:grpSpPr>
      <p:sp>
        <p:nvSpPr>
          <p:cNvPr id="383"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384"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85"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86"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391" name="成组"/>
          <p:cNvGrpSpPr/>
          <p:nvPr/>
        </p:nvGrpSpPr>
        <p:grpSpPr>
          <a:xfrm>
            <a:off x="1187755" y="735896"/>
            <a:ext cx="2670468" cy="511559"/>
            <a:chOff x="0" y="0"/>
            <a:chExt cx="2670466" cy="511558"/>
          </a:xfrm>
        </p:grpSpPr>
        <p:sp>
          <p:nvSpPr>
            <p:cNvPr id="387"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390" name="成组"/>
            <p:cNvGrpSpPr/>
            <p:nvPr/>
          </p:nvGrpSpPr>
          <p:grpSpPr>
            <a:xfrm>
              <a:off x="650568" y="114086"/>
              <a:ext cx="2019899" cy="283387"/>
              <a:chOff x="0" y="0"/>
              <a:chExt cx="2019898" cy="283386"/>
            </a:xfrm>
          </p:grpSpPr>
          <p:sp>
            <p:nvSpPr>
              <p:cNvPr id="388"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389"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392" name="Picture Placeholder 11"/>
          <p:cNvSpPr>
            <a:spLocks noGrp="1"/>
          </p:cNvSpPr>
          <p:nvPr>
            <p:ph type="pic" sz="quarter" idx="13"/>
          </p:nvPr>
        </p:nvSpPr>
        <p:spPr>
          <a:xfrm>
            <a:off x="2443316" y="3218544"/>
            <a:ext cx="3893577" cy="4373475"/>
          </a:xfrm>
          <a:prstGeom prst="rect">
            <a:avLst/>
          </a:prstGeom>
          <a:effectLst>
            <a:outerShdw blurRad="355600" dist="127000" dir="5400000" rotWithShape="0">
              <a:schemeClr val="accent1">
                <a:alpha val="20000"/>
              </a:schemeClr>
            </a:outerShdw>
          </a:effectLst>
        </p:spPr>
        <p:txBody>
          <a:bodyPr lIns="91439" tIns="45719" rIns="91439" bIns="45719" anchor="t">
            <a:noAutofit/>
          </a:bodyPr>
          <a:lstStyle/>
          <a:p/>
        </p:txBody>
      </p:sp>
      <p:sp>
        <p:nvSpPr>
          <p:cNvPr id="393" name="Picture Placeholder 12"/>
          <p:cNvSpPr>
            <a:spLocks noGrp="1"/>
          </p:cNvSpPr>
          <p:nvPr>
            <p:ph type="pic" sz="quarter" idx="14"/>
          </p:nvPr>
        </p:nvSpPr>
        <p:spPr>
          <a:xfrm>
            <a:off x="7644582" y="4619640"/>
            <a:ext cx="3893576" cy="4373476"/>
          </a:xfrm>
          <a:prstGeom prst="rect">
            <a:avLst/>
          </a:prstGeom>
          <a:effectLst>
            <a:outerShdw blurRad="355600" dist="127000" dir="5400000" rotWithShape="0">
              <a:schemeClr val="accent1">
                <a:alpha val="20000"/>
              </a:schemeClr>
            </a:outerShdw>
          </a:effectLst>
        </p:spPr>
        <p:txBody>
          <a:bodyPr lIns="91439" tIns="45719" rIns="91439" bIns="45719" anchor="t">
            <a:noAutofit/>
          </a:bodyPr>
          <a:lstStyle/>
          <a:p/>
        </p:txBody>
      </p:sp>
      <p:sp>
        <p:nvSpPr>
          <p:cNvPr id="394" name="Picture Placeholder 13"/>
          <p:cNvSpPr>
            <a:spLocks noGrp="1"/>
          </p:cNvSpPr>
          <p:nvPr>
            <p:ph type="pic" sz="quarter" idx="15"/>
          </p:nvPr>
        </p:nvSpPr>
        <p:spPr>
          <a:xfrm>
            <a:off x="12845846" y="3218544"/>
            <a:ext cx="3893576" cy="4373475"/>
          </a:xfrm>
          <a:prstGeom prst="rect">
            <a:avLst/>
          </a:prstGeom>
          <a:effectLst>
            <a:outerShdw blurRad="355600" dist="127000" dir="5400000" rotWithShape="0">
              <a:schemeClr val="accent1">
                <a:alpha val="20000"/>
              </a:schemeClr>
            </a:outerShdw>
          </a:effectLst>
        </p:spPr>
        <p:txBody>
          <a:bodyPr lIns="91439" tIns="45719" rIns="91439" bIns="45719" anchor="t">
            <a:noAutofit/>
          </a:bodyPr>
          <a:lstStyle/>
          <a:p/>
        </p:txBody>
      </p:sp>
      <p:sp>
        <p:nvSpPr>
          <p:cNvPr id="395" name="Picture Placeholder 14"/>
          <p:cNvSpPr>
            <a:spLocks noGrp="1"/>
          </p:cNvSpPr>
          <p:nvPr>
            <p:ph type="pic" sz="quarter" idx="16"/>
          </p:nvPr>
        </p:nvSpPr>
        <p:spPr>
          <a:xfrm>
            <a:off x="18047109" y="4619640"/>
            <a:ext cx="3893576" cy="4373476"/>
          </a:xfrm>
          <a:prstGeom prst="rect">
            <a:avLst/>
          </a:prstGeom>
          <a:effectLst>
            <a:outerShdw blurRad="355600" dist="127000" dir="5400000" rotWithShape="0">
              <a:schemeClr val="accent1">
                <a:alpha val="20000"/>
              </a:schemeClr>
            </a:outerShdw>
          </a:effectLst>
        </p:spPr>
        <p:txBody>
          <a:bodyPr lIns="91439" tIns="45719" rIns="91439" bIns="45719" anchor="t">
            <a:noAutofit/>
          </a:bodyPr>
          <a:lstStyle/>
          <a:p/>
        </p:txBody>
      </p:sp>
      <p:sp>
        <p:nvSpPr>
          <p:cNvPr id="39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9_Title Slide">
    <p:bg>
      <p:bgPr>
        <a:solidFill>
          <a:srgbClr val="FFFFFF"/>
        </a:solidFill>
        <a:effectLst/>
      </p:bgPr>
    </p:bg>
    <p:spTree>
      <p:nvGrpSpPr>
        <p:cNvPr id="1" name=""/>
        <p:cNvGrpSpPr/>
        <p:nvPr/>
      </p:nvGrpSpPr>
      <p:grpSpPr>
        <a:xfrm>
          <a:off x="0" y="0"/>
          <a:ext cx="0" cy="0"/>
          <a:chOff x="0" y="0"/>
          <a:chExt cx="0" cy="0"/>
        </a:xfrm>
      </p:grpSpPr>
      <p:sp>
        <p:nvSpPr>
          <p:cNvPr id="403"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409" name="Group 12"/>
          <p:cNvGrpSpPr/>
          <p:nvPr/>
        </p:nvGrpSpPr>
        <p:grpSpPr>
          <a:xfrm>
            <a:off x="21688694" y="12607307"/>
            <a:ext cx="1507528" cy="489819"/>
            <a:chOff x="0" y="0"/>
            <a:chExt cx="1507526" cy="489818"/>
          </a:xfrm>
        </p:grpSpPr>
        <p:sp>
          <p:nvSpPr>
            <p:cNvPr id="404"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408" name="Group 14"/>
            <p:cNvGrpSpPr/>
            <p:nvPr/>
          </p:nvGrpSpPr>
          <p:grpSpPr>
            <a:xfrm>
              <a:off x="255625" y="119904"/>
              <a:ext cx="995772" cy="249479"/>
              <a:chOff x="0" y="0"/>
              <a:chExt cx="995771" cy="249478"/>
            </a:xfrm>
          </p:grpSpPr>
          <p:sp>
            <p:nvSpPr>
              <p:cNvPr id="405"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406"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407"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410"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411" name="Picture Placeholder 6"/>
          <p:cNvSpPr>
            <a:spLocks noGrp="1"/>
          </p:cNvSpPr>
          <p:nvPr>
            <p:ph type="pic" idx="13"/>
          </p:nvPr>
        </p:nvSpPr>
        <p:spPr>
          <a:xfrm>
            <a:off x="15849600" y="-2728300"/>
            <a:ext cx="17068800" cy="19172610"/>
          </a:xfrm>
          <a:prstGeom prst="rect">
            <a:avLst/>
          </a:prstGeom>
        </p:spPr>
        <p:txBody>
          <a:bodyPr lIns="91439" tIns="45719" rIns="91439" bIns="45719" anchor="t">
            <a:noAutofit/>
          </a:bodyPr>
          <a:lstStyle/>
          <a:p/>
        </p:txBody>
      </p:sp>
      <p:sp>
        <p:nvSpPr>
          <p:cNvPr id="41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FFFFFF"/>
        </a:solidFill>
        <a:effectLst/>
      </p:bgPr>
    </p:bg>
    <p:spTree>
      <p:nvGrpSpPr>
        <p:cNvPr id="1" name=""/>
        <p:cNvGrpSpPr/>
        <p:nvPr/>
      </p:nvGrpSpPr>
      <p:grpSpPr>
        <a:xfrm>
          <a:off x="0" y="0"/>
          <a:ext cx="0" cy="0"/>
          <a:chOff x="0" y="0"/>
          <a:chExt cx="0" cy="0"/>
        </a:xfrm>
      </p:grpSpPr>
      <p:sp>
        <p:nvSpPr>
          <p:cNvPr id="41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42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421" name="Picture Placeholder 1"/>
          <p:cNvSpPr>
            <a:spLocks noGrp="1"/>
          </p:cNvSpPr>
          <p:nvPr>
            <p:ph type="pic" idx="13"/>
          </p:nvPr>
        </p:nvSpPr>
        <p:spPr>
          <a:xfrm>
            <a:off x="-8534400" y="-2728300"/>
            <a:ext cx="17068800" cy="19172610"/>
          </a:xfrm>
          <a:prstGeom prst="rect">
            <a:avLst/>
          </a:prstGeom>
        </p:spPr>
        <p:txBody>
          <a:bodyPr lIns="91439" tIns="45719" rIns="91439" bIns="45719" anchor="t">
            <a:noAutofit/>
          </a:bodyPr>
          <a:lstStyle/>
          <a:p/>
        </p:txBody>
      </p:sp>
      <p:sp>
        <p:nvSpPr>
          <p:cNvPr id="42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1_Title Slide">
    <p:bg>
      <p:bgPr>
        <a:solidFill>
          <a:srgbClr val="FFFFFF"/>
        </a:solidFill>
        <a:effectLst/>
      </p:bgPr>
    </p:bg>
    <p:spTree>
      <p:nvGrpSpPr>
        <p:cNvPr id="1" name=""/>
        <p:cNvGrpSpPr/>
        <p:nvPr/>
      </p:nvGrpSpPr>
      <p:grpSpPr>
        <a:xfrm>
          <a:off x="0" y="0"/>
          <a:ext cx="0" cy="0"/>
          <a:chOff x="0" y="0"/>
          <a:chExt cx="0" cy="0"/>
        </a:xfrm>
      </p:grpSpPr>
      <p:sp>
        <p:nvSpPr>
          <p:cNvPr id="429" name="Picture Placeholder 6"/>
          <p:cNvSpPr>
            <a:spLocks noGrp="1"/>
          </p:cNvSpPr>
          <p:nvPr>
            <p:ph type="pic" idx="13"/>
          </p:nvPr>
        </p:nvSpPr>
        <p:spPr>
          <a:xfrm>
            <a:off x="2" y="-3102612"/>
            <a:ext cx="24384002" cy="16263624"/>
          </a:xfrm>
          <a:prstGeom prst="rect">
            <a:avLst/>
          </a:prstGeom>
        </p:spPr>
        <p:txBody>
          <a:bodyPr lIns="91439" tIns="45719" rIns="91439" bIns="45719" anchor="t">
            <a:noAutofit/>
          </a:bodyPr>
          <a:lstStyle/>
          <a:p/>
        </p:txBody>
      </p:sp>
      <p:sp>
        <p:nvSpPr>
          <p:cNvPr id="430" name="Rectangle 1"/>
          <p:cNvSpPr/>
          <p:nvPr/>
        </p:nvSpPr>
        <p:spPr>
          <a:xfrm>
            <a:off x="-2" y="0"/>
            <a:ext cx="24384004" cy="10058401"/>
          </a:xfrm>
          <a:prstGeom prst="rect">
            <a:avLst/>
          </a:prstGeom>
          <a:gradFill>
            <a:gsLst>
              <a:gs pos="0">
                <a:schemeClr val="accent1">
                  <a:alpha val="75000"/>
                </a:schemeClr>
              </a:gs>
              <a:gs pos="100000">
                <a:schemeClr val="accent2">
                  <a:alpha val="92000"/>
                </a:schemeClr>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43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432"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433"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r>
              <a:t>超星智慧图书馆</a:t>
            </a:r>
          </a:p>
        </p:txBody>
      </p:sp>
      <p:sp>
        <p:nvSpPr>
          <p:cNvPr id="434"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www.cv.chaoxing.com</a:t>
            </a:r>
          </a:p>
        </p:txBody>
      </p:sp>
      <p:grpSp>
        <p:nvGrpSpPr>
          <p:cNvPr id="437" name="Group 13"/>
          <p:cNvGrpSpPr/>
          <p:nvPr/>
        </p:nvGrpSpPr>
        <p:grpSpPr>
          <a:xfrm>
            <a:off x="11863163" y="9729563"/>
            <a:ext cx="657677" cy="657677"/>
            <a:chOff x="0" y="0"/>
            <a:chExt cx="657675" cy="657675"/>
          </a:xfrm>
        </p:grpSpPr>
        <p:sp>
          <p:nvSpPr>
            <p:cNvPr id="435" name="Oval 10"/>
            <p:cNvSpPr/>
            <p:nvPr/>
          </p:nvSpPr>
          <p:spPr>
            <a:xfrm>
              <a:off x="-1" y="-1"/>
              <a:ext cx="657676" cy="657676"/>
            </a:xfrm>
            <a:prstGeom prst="ellipse">
              <a:avLst/>
            </a:prstGeom>
            <a:solidFill>
              <a:srgbClr val="FFFFFF"/>
            </a:solidFill>
            <a:ln w="12700" cap="flat">
              <a:noFill/>
              <a:miter lim="400000"/>
            </a:ln>
            <a:effectLst>
              <a:outerShdw blurRad="406400" dist="152400" dir="5400000" rotWithShape="0">
                <a:schemeClr val="accent1">
                  <a:alpha val="40000"/>
                </a:schemeClr>
              </a:outerShdw>
            </a:effectLst>
          </p:spPr>
          <p:txBody>
            <a:bodyPr wrap="square" lIns="91438" tIns="91438" rIns="91438" bIns="91438" numCol="1" anchor="ctr">
              <a:noAutofit/>
            </a:bodyPr>
            <a:lstStyle/>
            <a:p>
              <a:pPr algn="ctr">
                <a:lnSpc>
                  <a:spcPct val="100000"/>
                </a:lnSpc>
                <a:defRPr sz="3600">
                  <a:solidFill>
                    <a:srgbClr val="FFFFFF"/>
                  </a:solidFill>
                </a:defRPr>
              </a:pPr>
            </a:p>
          </p:txBody>
        </p:sp>
        <p:sp>
          <p:nvSpPr>
            <p:cNvPr id="436" name="Freeform 23"/>
            <p:cNvSpPr/>
            <p:nvPr/>
          </p:nvSpPr>
          <p:spPr>
            <a:xfrm>
              <a:off x="192758" y="250740"/>
              <a:ext cx="274713" cy="162767"/>
            </a:xfrm>
            <a:custGeom>
              <a:avLst/>
              <a:gdLst/>
              <a:ahLst/>
              <a:cxnLst>
                <a:cxn ang="0">
                  <a:pos x="wd2" y="hd2"/>
                </a:cxn>
                <a:cxn ang="5400000">
                  <a:pos x="wd2" y="hd2"/>
                </a:cxn>
                <a:cxn ang="10800000">
                  <a:pos x="wd2" y="hd2"/>
                </a:cxn>
                <a:cxn ang="16200000">
                  <a:pos x="wd2" y="hd2"/>
                </a:cxn>
              </a:cxnLst>
              <a:rect l="0" t="0" r="r" b="b"/>
              <a:pathLst>
                <a:path w="20693" h="20644" extrusionOk="0">
                  <a:moveTo>
                    <a:pt x="19728" y="5597"/>
                  </a:moveTo>
                  <a:cubicBezTo>
                    <a:pt x="19084" y="7781"/>
                    <a:pt x="11502" y="19552"/>
                    <a:pt x="11502" y="19552"/>
                  </a:cubicBezTo>
                  <a:cubicBezTo>
                    <a:pt x="11502" y="20644"/>
                    <a:pt x="10859" y="20644"/>
                    <a:pt x="10215" y="20644"/>
                  </a:cubicBezTo>
                  <a:cubicBezTo>
                    <a:pt x="9571" y="20644"/>
                    <a:pt x="8999" y="20644"/>
                    <a:pt x="8999" y="19552"/>
                  </a:cubicBezTo>
                  <a:cubicBezTo>
                    <a:pt x="8999" y="19552"/>
                    <a:pt x="1346" y="7781"/>
                    <a:pt x="774" y="5597"/>
                  </a:cubicBezTo>
                  <a:cubicBezTo>
                    <a:pt x="130" y="4383"/>
                    <a:pt x="-585" y="2442"/>
                    <a:pt x="774" y="1350"/>
                  </a:cubicBezTo>
                  <a:cubicBezTo>
                    <a:pt x="1346" y="136"/>
                    <a:pt x="2634" y="-956"/>
                    <a:pt x="3277" y="1350"/>
                  </a:cubicBezTo>
                  <a:cubicBezTo>
                    <a:pt x="10215" y="12028"/>
                    <a:pt x="10215" y="12028"/>
                    <a:pt x="10215" y="12028"/>
                  </a:cubicBezTo>
                  <a:cubicBezTo>
                    <a:pt x="17153" y="1350"/>
                    <a:pt x="17153" y="1350"/>
                    <a:pt x="17153" y="1350"/>
                  </a:cubicBezTo>
                  <a:cubicBezTo>
                    <a:pt x="17796" y="-956"/>
                    <a:pt x="19084" y="136"/>
                    <a:pt x="19728" y="1350"/>
                  </a:cubicBezTo>
                  <a:cubicBezTo>
                    <a:pt x="21015" y="2442"/>
                    <a:pt x="21015" y="4383"/>
                    <a:pt x="19728" y="5597"/>
                  </a:cubicBezTo>
                </a:path>
              </a:pathLst>
            </a:custGeom>
            <a:solidFill>
              <a:schemeClr val="accent1"/>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nvGrpSpPr>
          <p:cNvPr id="440" name="Rectangle: Rounded Corners 39"/>
          <p:cNvGrpSpPr/>
          <p:nvPr/>
        </p:nvGrpSpPr>
        <p:grpSpPr>
          <a:xfrm>
            <a:off x="10192660" y="11112716"/>
            <a:ext cx="3998681" cy="723061"/>
            <a:chOff x="0" y="0"/>
            <a:chExt cx="3998680" cy="723060"/>
          </a:xfrm>
        </p:grpSpPr>
        <p:sp>
          <p:nvSpPr>
            <p:cNvPr id="438" name="圆角矩形"/>
            <p:cNvSpPr/>
            <p:nvPr/>
          </p:nvSpPr>
          <p:spPr>
            <a:xfrm>
              <a:off x="0" y="-1"/>
              <a:ext cx="3998681" cy="723062"/>
            </a:xfrm>
            <a:prstGeom prst="roundRect">
              <a:avLst>
                <a:gd name="adj" fmla="val 50000"/>
              </a:avLst>
            </a:prstGeom>
            <a:gradFill flip="none" rotWithShape="1">
              <a:gsLst>
                <a:gs pos="0">
                  <a:schemeClr val="accent1"/>
                </a:gs>
                <a:gs pos="100000">
                  <a:schemeClr val="accent2"/>
                </a:gs>
              </a:gsLst>
              <a:lin ang="0" scaled="0"/>
            </a:gradFill>
            <a:ln w="12700" cap="flat">
              <a:noFill/>
              <a:miter lim="400000"/>
            </a:ln>
            <a:effectLst>
              <a:outerShdw blurRad="304800" dist="76200" dir="5400000" rotWithShape="0">
                <a:schemeClr val="accent1">
                  <a:alpha val="20000"/>
                </a:schemeClr>
              </a:outerShdw>
            </a:effectLst>
          </p:spPr>
          <p:txBody>
            <a:bodyPr wrap="square" lIns="91438" tIns="91438" rIns="91438" bIns="91438" numCol="1" anchor="t">
              <a:noAutofit/>
            </a:bodyPr>
            <a:lstStyle/>
            <a:p>
              <a:pPr algn="ctr">
                <a:lnSpc>
                  <a:spcPct val="100000"/>
                </a:lnSpc>
                <a:defRPr sz="3600">
                  <a:solidFill>
                    <a:srgbClr val="FFFFFF"/>
                  </a:solidFill>
                </a:defRPr>
              </a:pPr>
            </a:p>
          </p:txBody>
        </p:sp>
        <p:sp>
          <p:nvSpPr>
            <p:cNvPr id="439" name="智慧城市方案"/>
            <p:cNvSpPr txBox="1"/>
            <p:nvPr/>
          </p:nvSpPr>
          <p:spPr>
            <a:xfrm>
              <a:off x="105887" y="92289"/>
              <a:ext cx="3786907" cy="538479"/>
            </a:xfrm>
            <a:prstGeom prst="rect">
              <a:avLst/>
            </a:prstGeom>
            <a:noFill/>
            <a:ln w="12700" cap="flat">
              <a:noFill/>
              <a:miter lim="400000"/>
            </a:ln>
            <a:effectLst/>
          </p:spPr>
          <p:txBody>
            <a:bodyPr wrap="square" lIns="91438" tIns="91438" rIns="91438" bIns="91438" numCol="1" anchor="t">
              <a:spAutoFit/>
            </a:bodyPr>
            <a:lstStyle>
              <a:lvl1pPr algn="ctr">
                <a:defRPr sz="2000">
                  <a:solidFill>
                    <a:srgbClr val="FFFFF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超星智慧图书馆</a:t>
              </a:r>
              <a:endParaRPr>
                <a:latin typeface="微软雅黑"/>
                <a:ea typeface="微软雅黑"/>
                <a:cs typeface="微软雅黑"/>
                <a:sym typeface="微软雅黑"/>
              </a:endParaRPr>
            </a:p>
          </p:txBody>
        </p:sp>
      </p:grpSp>
      <p:sp>
        <p:nvSpPr>
          <p:cNvPr id="44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9_Title Slide">
    <p:bg>
      <p:bgPr>
        <a:gradFill flip="none" rotWithShape="1">
          <a:gsLst>
            <a:gs pos="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34" name="Rectangle: Rounded Corners 20"/>
          <p:cNvSpPr/>
          <p:nvPr/>
        </p:nvSpPr>
        <p:spPr>
          <a:xfrm>
            <a:off x="16966553" y="12609686"/>
            <a:ext cx="5232402" cy="493552"/>
          </a:xfrm>
          <a:prstGeom prst="roundRect">
            <a:avLst>
              <a:gd name="adj" fmla="val 50000"/>
            </a:avLst>
          </a:prstGeom>
          <a:solidFill>
            <a:srgbClr val="005CA7">
              <a:alpha val="2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35" name="Group 21"/>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solidFill>
            <a:srgbClr val="FFFFFF"/>
          </a:soli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36" name="TextBox 27"/>
          <p:cNvSpPr txBox="1"/>
          <p:nvPr/>
        </p:nvSpPr>
        <p:spPr>
          <a:xfrm>
            <a:off x="17227362" y="12622390"/>
            <a:ext cx="4200526" cy="538479"/>
          </a:xfrm>
          <a:prstGeom prst="rect">
            <a:avLst/>
          </a:prstGeom>
          <a:ln w="12700">
            <a:miter lim="400000"/>
          </a:ln>
        </p:spPr>
        <p:txBody>
          <a:bodyPr lIns="91438" tIns="91438" rIns="91438" bIns="91438">
            <a:spAutoFit/>
          </a:bodyPr>
          <a:lstStyle>
            <a:lvl1pPr>
              <a:defRPr sz="2000">
                <a:solidFill>
                  <a:srgbClr val="FFFFFF">
                    <a:alpha val="60000"/>
                  </a:srgbClr>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37" name="TextBox 28"/>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FFFFFF">
                    <a:alpha val="60000"/>
                  </a:srgbClr>
                </a:solidFill>
              </a:defRPr>
            </a:lvl1pPr>
          </a:lstStyle>
          <a:p>
            <a:r>
              <a:t>www.mackeynote.com</a:t>
            </a:r>
          </a:p>
        </p:txBody>
      </p:sp>
      <p:sp>
        <p:nvSpPr>
          <p:cNvPr id="38" name="Freeform 5"/>
          <p:cNvSpPr/>
          <p:nvPr/>
        </p:nvSpPr>
        <p:spPr>
          <a:xfrm>
            <a:off x="1187755" y="735896"/>
            <a:ext cx="513790" cy="5115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solidFill>
            <a:srgbClr val="FFFFFF"/>
          </a:solidFill>
          <a:ln w="12700">
            <a:miter lim="400000"/>
          </a:ln>
        </p:spPr>
        <p:txBody>
          <a:bodyPr lIns="91438" tIns="91438" rIns="91438" bIns="91438"/>
          <a:lstStyle/>
          <a:p>
            <a:pPr>
              <a:lnSpc>
                <a:spcPct val="100000"/>
              </a:lnSpc>
              <a:defRPr sz="3600">
                <a:solidFill>
                  <a:srgbClr val="000000"/>
                </a:solidFill>
              </a:defRPr>
            </a:pPr>
          </a:p>
        </p:txBody>
      </p:sp>
      <p:sp>
        <p:nvSpPr>
          <p:cNvPr id="39" name="形状"/>
          <p:cNvSpPr/>
          <p:nvPr/>
        </p:nvSpPr>
        <p:spPr>
          <a:xfrm>
            <a:off x="2708672" y="849983"/>
            <a:ext cx="1149550" cy="283386"/>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solidFill>
            <a:srgbClr val="FFFFFF"/>
          </a:solidFill>
          <a:ln w="12700">
            <a:miter lim="400000"/>
          </a:ln>
        </p:spPr>
        <p:txBody>
          <a:bodyPr lIns="91438" tIns="91438" rIns="91438" bIns="91438"/>
          <a:lstStyle/>
          <a:p>
            <a:pPr algn="ctr">
              <a:lnSpc>
                <a:spcPct val="100000"/>
              </a:lnSpc>
              <a:defRPr sz="7200">
                <a:solidFill>
                  <a:srgbClr val="262626"/>
                </a:solidFill>
              </a:defRPr>
            </a:pPr>
          </a:p>
        </p:txBody>
      </p:sp>
      <p:sp>
        <p:nvSpPr>
          <p:cNvPr id="40" name="形状"/>
          <p:cNvSpPr/>
          <p:nvPr/>
        </p:nvSpPr>
        <p:spPr>
          <a:xfrm>
            <a:off x="1838325" y="851432"/>
            <a:ext cx="859567" cy="281616"/>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FFFFFF"/>
          </a:solidFill>
          <a:ln w="12700">
            <a:miter lim="400000"/>
          </a:ln>
        </p:spPr>
        <p:txBody>
          <a:bodyPr lIns="91438" tIns="91438" rIns="91438" bIns="91438" anchor="ct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sp>
        <p:nvSpPr>
          <p:cNvPr id="4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FFFFFF">
                    <a:alpha val="15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FFFFFF"/>
        </a:solidFill>
        <a:effectLst/>
      </p:bgPr>
    </p:bg>
    <p:spTree>
      <p:nvGrpSpPr>
        <p:cNvPr id="1" name=""/>
        <p:cNvGrpSpPr/>
        <p:nvPr/>
      </p:nvGrpSpPr>
      <p:grpSpPr>
        <a:xfrm>
          <a:off x="0" y="0"/>
          <a:ext cx="0" cy="0"/>
          <a:chOff x="0" y="0"/>
          <a:chExt cx="0" cy="0"/>
        </a:xfrm>
      </p:grpSpPr>
      <p:sp>
        <p:nvSpPr>
          <p:cNvPr id="448"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454" name="Group 12"/>
          <p:cNvGrpSpPr/>
          <p:nvPr/>
        </p:nvGrpSpPr>
        <p:grpSpPr>
          <a:xfrm>
            <a:off x="21688694" y="12607307"/>
            <a:ext cx="1507528" cy="489819"/>
            <a:chOff x="0" y="0"/>
            <a:chExt cx="1507526" cy="489818"/>
          </a:xfrm>
        </p:grpSpPr>
        <p:sp>
          <p:nvSpPr>
            <p:cNvPr id="449"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453" name="Group 14"/>
            <p:cNvGrpSpPr/>
            <p:nvPr/>
          </p:nvGrpSpPr>
          <p:grpSpPr>
            <a:xfrm>
              <a:off x="255625" y="119904"/>
              <a:ext cx="995772" cy="249479"/>
              <a:chOff x="0" y="0"/>
              <a:chExt cx="995771" cy="249478"/>
            </a:xfrm>
          </p:grpSpPr>
          <p:sp>
            <p:nvSpPr>
              <p:cNvPr id="450"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451"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452"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455"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456"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457" name="Rectangle 4"/>
          <p:cNvSpPr/>
          <p:nvPr/>
        </p:nvSpPr>
        <p:spPr>
          <a:xfrm>
            <a:off x="0" y="3200400"/>
            <a:ext cx="24384000" cy="10515600"/>
          </a:xfrm>
          <a:prstGeom prst="rect">
            <a:avLst/>
          </a:prstGeom>
          <a:gradFill>
            <a:gsLst>
              <a:gs pos="9000">
                <a:schemeClr val="accent1"/>
              </a:gs>
              <a:gs pos="96000">
                <a:schemeClr val="accent2"/>
              </a:gs>
            </a:gsLst>
            <a:lin ang="27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458"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3_Title Slide">
    <p:bg>
      <p:bgPr>
        <a:solidFill>
          <a:srgbClr val="FFFFFF"/>
        </a:solidFill>
        <a:effectLst/>
      </p:bgPr>
    </p:bg>
    <p:spTree>
      <p:nvGrpSpPr>
        <p:cNvPr id="1" name=""/>
        <p:cNvGrpSpPr/>
        <p:nvPr/>
      </p:nvGrpSpPr>
      <p:grpSpPr>
        <a:xfrm>
          <a:off x="0" y="0"/>
          <a:ext cx="0" cy="0"/>
          <a:chOff x="0" y="0"/>
          <a:chExt cx="0" cy="0"/>
        </a:xfrm>
      </p:grpSpPr>
      <p:sp>
        <p:nvSpPr>
          <p:cNvPr id="465" name="Picture Placeholder 6"/>
          <p:cNvSpPr>
            <a:spLocks noGrp="1"/>
          </p:cNvSpPr>
          <p:nvPr>
            <p:ph type="pic" sz="half" idx="13"/>
          </p:nvPr>
        </p:nvSpPr>
        <p:spPr>
          <a:xfrm>
            <a:off x="4916132" y="1828800"/>
            <a:ext cx="14551740" cy="5928853"/>
          </a:xfrm>
          <a:prstGeom prst="rect">
            <a:avLst/>
          </a:prstGeom>
          <a:effectLst>
            <a:outerShdw blurRad="914400" dist="101600" dir="5400000" rotWithShape="0">
              <a:schemeClr val="accent1">
                <a:alpha val="20000"/>
              </a:schemeClr>
            </a:outerShdw>
          </a:effectLst>
        </p:spPr>
        <p:txBody>
          <a:bodyPr lIns="91439" tIns="45719" rIns="91439" bIns="45719" anchor="t">
            <a:noAutofit/>
          </a:bodyPr>
          <a:lstStyle/>
          <a:p/>
        </p:txBody>
      </p:sp>
      <p:sp>
        <p:nvSpPr>
          <p:cNvPr id="466" name="Rectangle 1"/>
          <p:cNvSpPr/>
          <p:nvPr/>
        </p:nvSpPr>
        <p:spPr>
          <a:xfrm>
            <a:off x="0" y="9114972"/>
            <a:ext cx="24384000" cy="4601029"/>
          </a:xfrm>
          <a:prstGeom prst="rect">
            <a:avLst/>
          </a:prstGeom>
          <a:solidFill>
            <a:srgbClr val="262626"/>
          </a:solidFill>
          <a:ln w="12700">
            <a:miter lim="400000"/>
          </a:ln>
        </p:spPr>
        <p:txBody>
          <a:bodyPr lIns="91438" tIns="91438" rIns="91438" bIns="91438" anchor="ctr"/>
          <a:lstStyle/>
          <a:p>
            <a:pPr algn="ctr">
              <a:lnSpc>
                <a:spcPct val="100000"/>
              </a:lnSpc>
              <a:defRPr sz="3600">
                <a:solidFill>
                  <a:srgbClr val="FFFFFF"/>
                </a:solidFill>
              </a:defRPr>
            </a:pPr>
          </a:p>
        </p:txBody>
      </p:sp>
      <p:sp>
        <p:nvSpPr>
          <p:cNvPr id="467" name="幻灯片编号"/>
          <p:cNvSpPr txBox="1">
            <a:spLocks noGrp="1"/>
          </p:cNvSpPr>
          <p:nvPr>
            <p:ph type="sldNum" sz="quarter" idx="2"/>
          </p:nvPr>
        </p:nvSpPr>
        <p:spPr>
          <a:xfrm>
            <a:off x="16940591" y="12437111"/>
            <a:ext cx="534610" cy="551179"/>
          </a:xfrm>
          <a:prstGeom prst="rect">
            <a:avLst/>
          </a:prstGeom>
        </p:spPr>
        <p:txBody>
          <a:bodyPr lIns="91438" tIns="91438" rIns="91438" bIns="91438" anchor="ctr"/>
          <a:lstStyle>
            <a:lvl1pPr algn="r" defTabSz="1828800">
              <a:defRPr>
                <a:solidFill>
                  <a:srgbClr val="000000"/>
                </a:solidFill>
                <a:latin typeface="+mn-lt"/>
                <a:ea typeface="+mn-ea"/>
                <a:cs typeface="+mn-cs"/>
                <a:sym typeface="Helvetica"/>
              </a:defRPr>
            </a:lvl1pPr>
          </a:lstStyle>
          <a:p>
            <a:fld id="{86CB4B4D-7CA3-9044-876B-883B54F8677D}" type="slidenum">
              <a:rPr/>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4_Title Slide">
    <p:bg>
      <p:bgPr>
        <a:solidFill>
          <a:srgbClr val="FFFFFF"/>
        </a:solidFill>
        <a:effectLst/>
      </p:bgPr>
    </p:bg>
    <p:spTree>
      <p:nvGrpSpPr>
        <p:cNvPr id="1" name=""/>
        <p:cNvGrpSpPr/>
        <p:nvPr/>
      </p:nvGrpSpPr>
      <p:grpSpPr>
        <a:xfrm>
          <a:off x="0" y="0"/>
          <a:ext cx="0" cy="0"/>
          <a:chOff x="0" y="0"/>
          <a:chExt cx="0" cy="0"/>
        </a:xfrm>
      </p:grpSpPr>
      <p:sp>
        <p:nvSpPr>
          <p:cNvPr id="47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475"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47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47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482" name="成组"/>
          <p:cNvGrpSpPr/>
          <p:nvPr/>
        </p:nvGrpSpPr>
        <p:grpSpPr>
          <a:xfrm>
            <a:off x="1187755" y="735896"/>
            <a:ext cx="2670468" cy="511559"/>
            <a:chOff x="0" y="0"/>
            <a:chExt cx="2670466" cy="511558"/>
          </a:xfrm>
        </p:grpSpPr>
        <p:sp>
          <p:nvSpPr>
            <p:cNvPr id="478"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481" name="成组"/>
            <p:cNvGrpSpPr/>
            <p:nvPr/>
          </p:nvGrpSpPr>
          <p:grpSpPr>
            <a:xfrm>
              <a:off x="650568" y="114086"/>
              <a:ext cx="2019899" cy="283387"/>
              <a:chOff x="0" y="0"/>
              <a:chExt cx="2019898" cy="283386"/>
            </a:xfrm>
          </p:grpSpPr>
          <p:sp>
            <p:nvSpPr>
              <p:cNvPr id="479"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480"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483" name="Picture Placeholder 4"/>
          <p:cNvSpPr>
            <a:spLocks noGrp="1"/>
          </p:cNvSpPr>
          <p:nvPr>
            <p:ph type="pic" idx="13"/>
          </p:nvPr>
        </p:nvSpPr>
        <p:spPr>
          <a:xfrm>
            <a:off x="0" y="3164114"/>
            <a:ext cx="24384000" cy="5486402"/>
          </a:xfrm>
          <a:prstGeom prst="rect">
            <a:avLst/>
          </a:prstGeom>
        </p:spPr>
        <p:txBody>
          <a:bodyPr lIns="91439" tIns="45719" rIns="91439" bIns="45719" anchor="t">
            <a:noAutofit/>
          </a:bodyPr>
          <a:lstStyle/>
          <a:p/>
        </p:txBody>
      </p:sp>
      <p:sp>
        <p:nvSpPr>
          <p:cNvPr id="484"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5_Title Slide">
    <p:bg>
      <p:bgPr>
        <a:solidFill>
          <a:srgbClr val="FFFFFF"/>
        </a:solidFill>
        <a:effectLst/>
      </p:bgPr>
    </p:bg>
    <p:spTree>
      <p:nvGrpSpPr>
        <p:cNvPr id="1" name=""/>
        <p:cNvGrpSpPr/>
        <p:nvPr/>
      </p:nvGrpSpPr>
      <p:grpSpPr>
        <a:xfrm>
          <a:off x="0" y="0"/>
          <a:ext cx="0" cy="0"/>
          <a:chOff x="0" y="0"/>
          <a:chExt cx="0" cy="0"/>
        </a:xfrm>
      </p:grpSpPr>
      <p:sp>
        <p:nvSpPr>
          <p:cNvPr id="49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500" name="Group 3"/>
          <p:cNvGrpSpPr/>
          <p:nvPr/>
        </p:nvGrpSpPr>
        <p:grpSpPr>
          <a:xfrm>
            <a:off x="1187755" y="746765"/>
            <a:ext cx="2418464" cy="489822"/>
            <a:chOff x="0" y="-1"/>
            <a:chExt cx="2418462" cy="489820"/>
          </a:xfrm>
        </p:grpSpPr>
        <p:grpSp>
          <p:nvGrpSpPr>
            <p:cNvPr id="496" name="Group 4"/>
            <p:cNvGrpSpPr/>
            <p:nvPr/>
          </p:nvGrpSpPr>
          <p:grpSpPr>
            <a:xfrm>
              <a:off x="-1" y="-2"/>
              <a:ext cx="529549" cy="489821"/>
              <a:chOff x="0" y="0"/>
              <a:chExt cx="529547" cy="489820"/>
            </a:xfrm>
          </p:grpSpPr>
          <p:sp>
            <p:nvSpPr>
              <p:cNvPr id="492" name="Freeform 5"/>
              <p:cNvSpPr/>
              <p:nvPr/>
            </p:nvSpPr>
            <p:spPr>
              <a:xfrm>
                <a:off x="-1" y="175747"/>
                <a:ext cx="529091" cy="167750"/>
              </a:xfrm>
              <a:custGeom>
                <a:avLst/>
                <a:gdLst/>
                <a:ahLst/>
                <a:cxnLst>
                  <a:cxn ang="0">
                    <a:pos x="wd2" y="hd2"/>
                  </a:cxn>
                  <a:cxn ang="5400000">
                    <a:pos x="wd2" y="hd2"/>
                  </a:cxn>
                  <a:cxn ang="10800000">
                    <a:pos x="wd2" y="hd2"/>
                  </a:cxn>
                  <a:cxn ang="16200000">
                    <a:pos x="wd2" y="hd2"/>
                  </a:cxn>
                </a:cxnLst>
                <a:rect l="0" t="0" r="r" b="b"/>
                <a:pathLst>
                  <a:path w="21600" h="20406" extrusionOk="0">
                    <a:moveTo>
                      <a:pt x="21600" y="10720"/>
                    </a:moveTo>
                    <a:cubicBezTo>
                      <a:pt x="20589" y="6028"/>
                      <a:pt x="20192" y="3875"/>
                      <a:pt x="19634" y="559"/>
                    </a:cubicBezTo>
                    <a:cubicBezTo>
                      <a:pt x="14660" y="-1194"/>
                      <a:pt x="5806" y="949"/>
                      <a:pt x="0" y="10179"/>
                    </a:cubicBezTo>
                    <a:cubicBezTo>
                      <a:pt x="821" y="13322"/>
                      <a:pt x="1058" y="14853"/>
                      <a:pt x="1992" y="20406"/>
                    </a:cubicBezTo>
                    <a:cubicBezTo>
                      <a:pt x="3499" y="15065"/>
                      <a:pt x="12917" y="7104"/>
                      <a:pt x="21600" y="10720"/>
                    </a:cubicBezTo>
                    <a:close/>
                  </a:path>
                </a:pathLst>
              </a:custGeom>
              <a:gradFill flip="none" rotWithShape="1">
                <a:gsLst>
                  <a:gs pos="0">
                    <a:srgbClr val="A6A6A6">
                      <a:alpha val="40000"/>
                    </a:srgbClr>
                  </a:gs>
                  <a:gs pos="100000">
                    <a:srgbClr val="BFBFBF">
                      <a:alpha val="40000"/>
                    </a:srgbClr>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493" name="Freeform 6"/>
              <p:cNvSpPr/>
              <p:nvPr/>
            </p:nvSpPr>
            <p:spPr>
              <a:xfrm>
                <a:off x="25" y="33577"/>
                <a:ext cx="227555" cy="3099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1" y="0"/>
                    </a:lnTo>
                    <a:lnTo>
                      <a:pt x="0" y="15741"/>
                    </a:lnTo>
                    <a:lnTo>
                      <a:pt x="4630" y="21600"/>
                    </a:lnTo>
                    <a:lnTo>
                      <a:pt x="2160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494" name="Freeform 7"/>
              <p:cNvSpPr/>
              <p:nvPr/>
            </p:nvSpPr>
            <p:spPr>
              <a:xfrm>
                <a:off x="301992" y="179683"/>
                <a:ext cx="227556" cy="310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28" y="21600"/>
                    </a:lnTo>
                    <a:lnTo>
                      <a:pt x="21600" y="5870"/>
                    </a:lnTo>
                    <a:lnTo>
                      <a:pt x="16970" y="0"/>
                    </a:lnTo>
                    <a:lnTo>
                      <a:pt x="0" y="2160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495" name="Freeform 8"/>
              <p:cNvSpPr/>
              <p:nvPr/>
            </p:nvSpPr>
            <p:spPr>
              <a:xfrm>
                <a:off x="102912" y="-1"/>
                <a:ext cx="381148" cy="489821"/>
              </a:xfrm>
              <a:custGeom>
                <a:avLst/>
                <a:gdLst/>
                <a:ahLst/>
                <a:cxnLst>
                  <a:cxn ang="0">
                    <a:pos x="wd2" y="hd2"/>
                  </a:cxn>
                  <a:cxn ang="5400000">
                    <a:pos x="wd2" y="hd2"/>
                  </a:cxn>
                  <a:cxn ang="10800000">
                    <a:pos x="wd2" y="hd2"/>
                  </a:cxn>
                  <a:cxn ang="16200000">
                    <a:pos x="wd2" y="hd2"/>
                  </a:cxn>
                </a:cxnLst>
                <a:rect l="0" t="0" r="r" b="b"/>
                <a:pathLst>
                  <a:path w="21600" h="21600" extrusionOk="0">
                    <a:moveTo>
                      <a:pt x="17730" y="0"/>
                    </a:moveTo>
                    <a:lnTo>
                      <a:pt x="9984" y="0"/>
                    </a:lnTo>
                    <a:lnTo>
                      <a:pt x="13211" y="1446"/>
                    </a:lnTo>
                    <a:lnTo>
                      <a:pt x="0" y="19279"/>
                    </a:lnTo>
                    <a:lnTo>
                      <a:pt x="1710" y="21600"/>
                    </a:lnTo>
                    <a:lnTo>
                      <a:pt x="5149" y="21600"/>
                    </a:lnTo>
                    <a:lnTo>
                      <a:pt x="18379" y="3767"/>
                    </a:lnTo>
                    <a:lnTo>
                      <a:pt x="21600" y="5212"/>
                    </a:lnTo>
                    <a:lnTo>
                      <a:pt x="1773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grpSp>
          <p:nvGrpSpPr>
            <p:cNvPr id="499" name="Group 5"/>
            <p:cNvGrpSpPr/>
            <p:nvPr/>
          </p:nvGrpSpPr>
          <p:grpSpPr>
            <a:xfrm>
              <a:off x="658909" y="104154"/>
              <a:ext cx="1759554" cy="385665"/>
              <a:chOff x="-1" y="0"/>
              <a:chExt cx="1759552" cy="385664"/>
            </a:xfrm>
          </p:grpSpPr>
          <p:sp>
            <p:nvSpPr>
              <p:cNvPr id="497" name="TextBox 6"/>
              <p:cNvSpPr/>
              <p:nvPr/>
            </p:nvSpPr>
            <p:spPr>
              <a:xfrm>
                <a:off x="553032" y="0"/>
                <a:ext cx="1206520" cy="383284"/>
              </a:xfrm>
              <a:custGeom>
                <a:avLst/>
                <a:gdLst/>
                <a:ahLst/>
                <a:cxnLst>
                  <a:cxn ang="0">
                    <a:pos x="wd2" y="hd2"/>
                  </a:cxn>
                  <a:cxn ang="5400000">
                    <a:pos x="wd2" y="hd2"/>
                  </a:cxn>
                  <a:cxn ang="10800000">
                    <a:pos x="wd2" y="hd2"/>
                  </a:cxn>
                  <a:cxn ang="16200000">
                    <a:pos x="wd2" y="hd2"/>
                  </a:cxn>
                </a:cxnLst>
                <a:rect l="0" t="0" r="r" b="b"/>
                <a:pathLst>
                  <a:path w="21600" h="21600" extrusionOk="0">
                    <a:moveTo>
                      <a:pt x="10754" y="5098"/>
                    </a:moveTo>
                    <a:cubicBezTo>
                      <a:pt x="10389" y="5106"/>
                      <a:pt x="10081" y="5498"/>
                      <a:pt x="9831" y="6275"/>
                    </a:cubicBezTo>
                    <a:cubicBezTo>
                      <a:pt x="9581" y="7051"/>
                      <a:pt x="9451" y="8165"/>
                      <a:pt x="9440" y="9615"/>
                    </a:cubicBezTo>
                    <a:cubicBezTo>
                      <a:pt x="9451" y="11068"/>
                      <a:pt x="9581" y="12192"/>
                      <a:pt x="9831" y="12989"/>
                    </a:cubicBezTo>
                    <a:cubicBezTo>
                      <a:pt x="10081" y="13785"/>
                      <a:pt x="10389" y="14188"/>
                      <a:pt x="10754" y="14199"/>
                    </a:cubicBezTo>
                    <a:cubicBezTo>
                      <a:pt x="11120" y="14189"/>
                      <a:pt x="11429" y="13789"/>
                      <a:pt x="11681" y="13000"/>
                    </a:cubicBezTo>
                    <a:cubicBezTo>
                      <a:pt x="11934" y="12210"/>
                      <a:pt x="12065" y="11089"/>
                      <a:pt x="12076" y="9637"/>
                    </a:cubicBezTo>
                    <a:cubicBezTo>
                      <a:pt x="12065" y="8206"/>
                      <a:pt x="11934" y="7094"/>
                      <a:pt x="11681" y="6303"/>
                    </a:cubicBezTo>
                    <a:cubicBezTo>
                      <a:pt x="11429" y="5511"/>
                      <a:pt x="11120" y="5110"/>
                      <a:pt x="10754" y="5098"/>
                    </a:cubicBezTo>
                    <a:close/>
                    <a:moveTo>
                      <a:pt x="6253" y="5098"/>
                    </a:moveTo>
                    <a:cubicBezTo>
                      <a:pt x="5891" y="5110"/>
                      <a:pt x="5582" y="5511"/>
                      <a:pt x="5329" y="6303"/>
                    </a:cubicBezTo>
                    <a:cubicBezTo>
                      <a:pt x="5075" y="7094"/>
                      <a:pt x="4943" y="8206"/>
                      <a:pt x="4932" y="9637"/>
                    </a:cubicBezTo>
                    <a:cubicBezTo>
                      <a:pt x="4943" y="11089"/>
                      <a:pt x="5075" y="12210"/>
                      <a:pt x="5329" y="13000"/>
                    </a:cubicBezTo>
                    <a:cubicBezTo>
                      <a:pt x="5582" y="13789"/>
                      <a:pt x="5891" y="14189"/>
                      <a:pt x="6253" y="14199"/>
                    </a:cubicBezTo>
                    <a:cubicBezTo>
                      <a:pt x="6622" y="14188"/>
                      <a:pt x="6932" y="13785"/>
                      <a:pt x="7183" y="12989"/>
                    </a:cubicBezTo>
                    <a:cubicBezTo>
                      <a:pt x="7434" y="12192"/>
                      <a:pt x="7564" y="11068"/>
                      <a:pt x="7575" y="9615"/>
                    </a:cubicBezTo>
                    <a:cubicBezTo>
                      <a:pt x="7564" y="8165"/>
                      <a:pt x="7434" y="7051"/>
                      <a:pt x="7183" y="6275"/>
                    </a:cubicBezTo>
                    <a:cubicBezTo>
                      <a:pt x="6932" y="5498"/>
                      <a:pt x="6622" y="5106"/>
                      <a:pt x="6253" y="5098"/>
                    </a:cubicBezTo>
                    <a:close/>
                    <a:moveTo>
                      <a:pt x="19703" y="5053"/>
                    </a:moveTo>
                    <a:cubicBezTo>
                      <a:pt x="19380" y="5059"/>
                      <a:pt x="19105" y="5378"/>
                      <a:pt x="18879" y="6012"/>
                    </a:cubicBezTo>
                    <a:cubicBezTo>
                      <a:pt x="18652" y="6646"/>
                      <a:pt x="18517" y="7564"/>
                      <a:pt x="18475" y="8765"/>
                    </a:cubicBezTo>
                    <a:lnTo>
                      <a:pt x="20932" y="8765"/>
                    </a:lnTo>
                    <a:cubicBezTo>
                      <a:pt x="20926" y="7564"/>
                      <a:pt x="20805" y="6646"/>
                      <a:pt x="20571" y="6012"/>
                    </a:cubicBezTo>
                    <a:cubicBezTo>
                      <a:pt x="20336" y="5378"/>
                      <a:pt x="20047" y="5059"/>
                      <a:pt x="19703" y="5053"/>
                    </a:cubicBezTo>
                    <a:close/>
                    <a:moveTo>
                      <a:pt x="19732" y="3332"/>
                    </a:moveTo>
                    <a:cubicBezTo>
                      <a:pt x="20304" y="3366"/>
                      <a:pt x="20756" y="3923"/>
                      <a:pt x="21089" y="5003"/>
                    </a:cubicBezTo>
                    <a:cubicBezTo>
                      <a:pt x="21423" y="6083"/>
                      <a:pt x="21593" y="7479"/>
                      <a:pt x="21600" y="9190"/>
                    </a:cubicBezTo>
                    <a:cubicBezTo>
                      <a:pt x="21600" y="9410"/>
                      <a:pt x="21598" y="9618"/>
                      <a:pt x="21595" y="9813"/>
                    </a:cubicBezTo>
                    <a:cubicBezTo>
                      <a:pt x="21591" y="10009"/>
                      <a:pt x="21586" y="10211"/>
                      <a:pt x="21579" y="10420"/>
                    </a:cubicBezTo>
                    <a:lnTo>
                      <a:pt x="18467" y="10420"/>
                    </a:lnTo>
                    <a:cubicBezTo>
                      <a:pt x="18501" y="11666"/>
                      <a:pt x="18635" y="12617"/>
                      <a:pt x="18871" y="13274"/>
                    </a:cubicBezTo>
                    <a:cubicBezTo>
                      <a:pt x="19106" y="13930"/>
                      <a:pt x="19393" y="14261"/>
                      <a:pt x="19732" y="14266"/>
                    </a:cubicBezTo>
                    <a:cubicBezTo>
                      <a:pt x="20023" y="14254"/>
                      <a:pt x="20261" y="14043"/>
                      <a:pt x="20444" y="13631"/>
                    </a:cubicBezTo>
                    <a:cubicBezTo>
                      <a:pt x="20627" y="13220"/>
                      <a:pt x="20754" y="12679"/>
                      <a:pt x="20826" y="12007"/>
                    </a:cubicBezTo>
                    <a:lnTo>
                      <a:pt x="21522" y="12007"/>
                    </a:lnTo>
                    <a:cubicBezTo>
                      <a:pt x="21421" y="13152"/>
                      <a:pt x="21218" y="14094"/>
                      <a:pt x="20915" y="14836"/>
                    </a:cubicBezTo>
                    <a:cubicBezTo>
                      <a:pt x="20611" y="15578"/>
                      <a:pt x="20217" y="15962"/>
                      <a:pt x="19732" y="15988"/>
                    </a:cubicBezTo>
                    <a:cubicBezTo>
                      <a:pt x="19167" y="15966"/>
                      <a:pt x="18707" y="15394"/>
                      <a:pt x="18354" y="14271"/>
                    </a:cubicBezTo>
                    <a:cubicBezTo>
                      <a:pt x="18000" y="13149"/>
                      <a:pt x="17818" y="11604"/>
                      <a:pt x="17807" y="9637"/>
                    </a:cubicBezTo>
                    <a:cubicBezTo>
                      <a:pt x="17816" y="7682"/>
                      <a:pt x="17995" y="6148"/>
                      <a:pt x="18343" y="5034"/>
                    </a:cubicBezTo>
                    <a:cubicBezTo>
                      <a:pt x="18691" y="3920"/>
                      <a:pt x="19154" y="3353"/>
                      <a:pt x="19732" y="3332"/>
                    </a:cubicBezTo>
                    <a:close/>
                    <a:moveTo>
                      <a:pt x="15412" y="3332"/>
                    </a:moveTo>
                    <a:cubicBezTo>
                      <a:pt x="15897" y="3343"/>
                      <a:pt x="16292" y="3711"/>
                      <a:pt x="16598" y="4436"/>
                    </a:cubicBezTo>
                    <a:cubicBezTo>
                      <a:pt x="16904" y="5160"/>
                      <a:pt x="17107" y="6171"/>
                      <a:pt x="17209" y="7468"/>
                    </a:cubicBezTo>
                    <a:lnTo>
                      <a:pt x="16513" y="7468"/>
                    </a:lnTo>
                    <a:cubicBezTo>
                      <a:pt x="16444" y="6722"/>
                      <a:pt x="16315" y="6135"/>
                      <a:pt x="16127" y="5707"/>
                    </a:cubicBezTo>
                    <a:cubicBezTo>
                      <a:pt x="15940" y="5280"/>
                      <a:pt x="15701" y="5062"/>
                      <a:pt x="15412" y="5053"/>
                    </a:cubicBezTo>
                    <a:cubicBezTo>
                      <a:pt x="15050" y="5057"/>
                      <a:pt x="14755" y="5447"/>
                      <a:pt x="14527" y="6222"/>
                    </a:cubicBezTo>
                    <a:cubicBezTo>
                      <a:pt x="14300" y="6997"/>
                      <a:pt x="14183" y="8135"/>
                      <a:pt x="14176" y="9637"/>
                    </a:cubicBezTo>
                    <a:cubicBezTo>
                      <a:pt x="14183" y="11161"/>
                      <a:pt x="14300" y="12312"/>
                      <a:pt x="14527" y="13092"/>
                    </a:cubicBezTo>
                    <a:cubicBezTo>
                      <a:pt x="14755" y="13872"/>
                      <a:pt x="15050" y="14263"/>
                      <a:pt x="15412" y="14266"/>
                    </a:cubicBezTo>
                    <a:cubicBezTo>
                      <a:pt x="15701" y="14262"/>
                      <a:pt x="15938" y="14052"/>
                      <a:pt x="16125" y="13637"/>
                    </a:cubicBezTo>
                    <a:cubicBezTo>
                      <a:pt x="16311" y="13222"/>
                      <a:pt x="16441" y="12627"/>
                      <a:pt x="16513" y="11851"/>
                    </a:cubicBezTo>
                    <a:lnTo>
                      <a:pt x="17209" y="11851"/>
                    </a:lnTo>
                    <a:cubicBezTo>
                      <a:pt x="17107" y="13090"/>
                      <a:pt x="16904" y="14084"/>
                      <a:pt x="16598" y="14833"/>
                    </a:cubicBezTo>
                    <a:cubicBezTo>
                      <a:pt x="16292" y="15583"/>
                      <a:pt x="15897" y="15968"/>
                      <a:pt x="15412" y="15988"/>
                    </a:cubicBezTo>
                    <a:cubicBezTo>
                      <a:pt x="14848" y="15966"/>
                      <a:pt x="14393" y="15394"/>
                      <a:pt x="14048" y="14271"/>
                    </a:cubicBezTo>
                    <a:cubicBezTo>
                      <a:pt x="13703" y="13149"/>
                      <a:pt x="13525" y="11604"/>
                      <a:pt x="13515" y="9637"/>
                    </a:cubicBezTo>
                    <a:cubicBezTo>
                      <a:pt x="13525" y="7692"/>
                      <a:pt x="13703" y="6160"/>
                      <a:pt x="14048" y="5042"/>
                    </a:cubicBezTo>
                    <a:cubicBezTo>
                      <a:pt x="14393" y="3924"/>
                      <a:pt x="14848" y="3354"/>
                      <a:pt x="15412" y="3332"/>
                    </a:cubicBezTo>
                    <a:close/>
                    <a:moveTo>
                      <a:pt x="10627" y="3332"/>
                    </a:moveTo>
                    <a:cubicBezTo>
                      <a:pt x="10990" y="3354"/>
                      <a:pt x="11293" y="3600"/>
                      <a:pt x="11538" y="4072"/>
                    </a:cubicBezTo>
                    <a:cubicBezTo>
                      <a:pt x="11782" y="4544"/>
                      <a:pt x="11961" y="5110"/>
                      <a:pt x="12076" y="5769"/>
                    </a:cubicBezTo>
                    <a:lnTo>
                      <a:pt x="12076" y="3533"/>
                    </a:lnTo>
                    <a:lnTo>
                      <a:pt x="12729" y="3533"/>
                    </a:lnTo>
                    <a:lnTo>
                      <a:pt x="12729" y="15786"/>
                    </a:lnTo>
                    <a:lnTo>
                      <a:pt x="12076" y="15786"/>
                    </a:lnTo>
                    <a:lnTo>
                      <a:pt x="12076" y="13506"/>
                    </a:lnTo>
                    <a:cubicBezTo>
                      <a:pt x="11957" y="14186"/>
                      <a:pt x="11775" y="14765"/>
                      <a:pt x="11529" y="15241"/>
                    </a:cubicBezTo>
                    <a:cubicBezTo>
                      <a:pt x="11282" y="15718"/>
                      <a:pt x="10979" y="15967"/>
                      <a:pt x="10619" y="15988"/>
                    </a:cubicBezTo>
                    <a:cubicBezTo>
                      <a:pt x="10089" y="15960"/>
                      <a:pt x="9653" y="15373"/>
                      <a:pt x="9311" y="14227"/>
                    </a:cubicBezTo>
                    <a:cubicBezTo>
                      <a:pt x="8969" y="13081"/>
                      <a:pt x="8792" y="11543"/>
                      <a:pt x="8780" y="9615"/>
                    </a:cubicBezTo>
                    <a:cubicBezTo>
                      <a:pt x="8791" y="7680"/>
                      <a:pt x="8969" y="6155"/>
                      <a:pt x="9312" y="5039"/>
                    </a:cubicBezTo>
                    <a:cubicBezTo>
                      <a:pt x="9654" y="3924"/>
                      <a:pt x="10093" y="3354"/>
                      <a:pt x="10627" y="3332"/>
                    </a:cubicBezTo>
                    <a:close/>
                    <a:moveTo>
                      <a:pt x="6388" y="3332"/>
                    </a:moveTo>
                    <a:cubicBezTo>
                      <a:pt x="6922" y="3354"/>
                      <a:pt x="7360" y="3924"/>
                      <a:pt x="7703" y="5039"/>
                    </a:cubicBezTo>
                    <a:cubicBezTo>
                      <a:pt x="8046" y="6155"/>
                      <a:pt x="8223" y="7680"/>
                      <a:pt x="8235" y="9615"/>
                    </a:cubicBezTo>
                    <a:cubicBezTo>
                      <a:pt x="8223" y="11543"/>
                      <a:pt x="8046" y="13081"/>
                      <a:pt x="7703" y="14227"/>
                    </a:cubicBezTo>
                    <a:cubicBezTo>
                      <a:pt x="7360" y="15373"/>
                      <a:pt x="6922" y="15960"/>
                      <a:pt x="6388" y="15988"/>
                    </a:cubicBezTo>
                    <a:cubicBezTo>
                      <a:pt x="6032" y="15963"/>
                      <a:pt x="5731" y="15710"/>
                      <a:pt x="5484" y="15227"/>
                    </a:cubicBezTo>
                    <a:cubicBezTo>
                      <a:pt x="5238" y="14745"/>
                      <a:pt x="5054" y="14178"/>
                      <a:pt x="4932" y="13528"/>
                    </a:cubicBezTo>
                    <a:lnTo>
                      <a:pt x="4932" y="21600"/>
                    </a:lnTo>
                    <a:lnTo>
                      <a:pt x="4286" y="21600"/>
                    </a:lnTo>
                    <a:lnTo>
                      <a:pt x="4286" y="3533"/>
                    </a:lnTo>
                    <a:lnTo>
                      <a:pt x="4932" y="3533"/>
                    </a:lnTo>
                    <a:lnTo>
                      <a:pt x="4932" y="5791"/>
                    </a:lnTo>
                    <a:cubicBezTo>
                      <a:pt x="5051" y="5121"/>
                      <a:pt x="5234" y="4549"/>
                      <a:pt x="5482" y="4075"/>
                    </a:cubicBezTo>
                    <a:cubicBezTo>
                      <a:pt x="5729" y="3601"/>
                      <a:pt x="6031" y="3353"/>
                      <a:pt x="6388" y="3332"/>
                    </a:cubicBezTo>
                    <a:close/>
                    <a:moveTo>
                      <a:pt x="1669" y="0"/>
                    </a:moveTo>
                    <a:cubicBezTo>
                      <a:pt x="2146" y="19"/>
                      <a:pt x="2528" y="389"/>
                      <a:pt x="2815" y="1112"/>
                    </a:cubicBezTo>
                    <a:cubicBezTo>
                      <a:pt x="3101" y="1835"/>
                      <a:pt x="3267" y="2799"/>
                      <a:pt x="3310" y="4002"/>
                    </a:cubicBezTo>
                    <a:lnTo>
                      <a:pt x="2600" y="4002"/>
                    </a:lnTo>
                    <a:cubicBezTo>
                      <a:pt x="2579" y="3450"/>
                      <a:pt x="2489" y="2945"/>
                      <a:pt x="2331" y="2488"/>
                    </a:cubicBezTo>
                    <a:cubicBezTo>
                      <a:pt x="2172" y="2030"/>
                      <a:pt x="1942" y="1782"/>
                      <a:pt x="1641" y="1744"/>
                    </a:cubicBezTo>
                    <a:cubicBezTo>
                      <a:pt x="1368" y="1724"/>
                      <a:pt x="1143" y="1926"/>
                      <a:pt x="965" y="2351"/>
                    </a:cubicBezTo>
                    <a:cubicBezTo>
                      <a:pt x="787" y="2775"/>
                      <a:pt x="695" y="3408"/>
                      <a:pt x="689" y="4248"/>
                    </a:cubicBezTo>
                    <a:cubicBezTo>
                      <a:pt x="696" y="5034"/>
                      <a:pt x="789" y="5617"/>
                      <a:pt x="967" y="5998"/>
                    </a:cubicBezTo>
                    <a:cubicBezTo>
                      <a:pt x="1145" y="6380"/>
                      <a:pt x="1366" y="6677"/>
                      <a:pt x="1629" y="6892"/>
                    </a:cubicBezTo>
                    <a:cubicBezTo>
                      <a:pt x="1893" y="7106"/>
                      <a:pt x="2156" y="7355"/>
                      <a:pt x="2420" y="7639"/>
                    </a:cubicBezTo>
                    <a:cubicBezTo>
                      <a:pt x="2683" y="7923"/>
                      <a:pt x="2904" y="8360"/>
                      <a:pt x="3082" y="8951"/>
                    </a:cubicBezTo>
                    <a:cubicBezTo>
                      <a:pt x="3260" y="9542"/>
                      <a:pt x="3353" y="10404"/>
                      <a:pt x="3360" y="11538"/>
                    </a:cubicBezTo>
                    <a:cubicBezTo>
                      <a:pt x="3359" y="12289"/>
                      <a:pt x="3296" y="12998"/>
                      <a:pt x="3171" y="13664"/>
                    </a:cubicBezTo>
                    <a:cubicBezTo>
                      <a:pt x="3046" y="14330"/>
                      <a:pt x="2860" y="14873"/>
                      <a:pt x="2616" y="15293"/>
                    </a:cubicBezTo>
                    <a:cubicBezTo>
                      <a:pt x="2371" y="15713"/>
                      <a:pt x="2070" y="15929"/>
                      <a:pt x="1712" y="15943"/>
                    </a:cubicBezTo>
                    <a:cubicBezTo>
                      <a:pt x="1206" y="15924"/>
                      <a:pt x="799" y="15526"/>
                      <a:pt x="488" y="14749"/>
                    </a:cubicBezTo>
                    <a:cubicBezTo>
                      <a:pt x="178" y="13973"/>
                      <a:pt x="15" y="12932"/>
                      <a:pt x="0" y="11627"/>
                    </a:cubicBezTo>
                    <a:lnTo>
                      <a:pt x="689" y="11627"/>
                    </a:lnTo>
                    <a:cubicBezTo>
                      <a:pt x="707" y="12303"/>
                      <a:pt x="797" y="12897"/>
                      <a:pt x="958" y="13411"/>
                    </a:cubicBezTo>
                    <a:cubicBezTo>
                      <a:pt x="1119" y="13924"/>
                      <a:pt x="1371" y="14194"/>
                      <a:pt x="1712" y="14221"/>
                    </a:cubicBezTo>
                    <a:cubicBezTo>
                      <a:pt x="2027" y="14205"/>
                      <a:pt x="2271" y="13957"/>
                      <a:pt x="2444" y="13478"/>
                    </a:cubicBezTo>
                    <a:cubicBezTo>
                      <a:pt x="2616" y="12998"/>
                      <a:pt x="2704" y="12381"/>
                      <a:pt x="2706" y="11627"/>
                    </a:cubicBezTo>
                    <a:cubicBezTo>
                      <a:pt x="2699" y="10807"/>
                      <a:pt x="2606" y="10201"/>
                      <a:pt x="2428" y="9809"/>
                    </a:cubicBezTo>
                    <a:cubicBezTo>
                      <a:pt x="2249" y="9416"/>
                      <a:pt x="2028" y="9115"/>
                      <a:pt x="1764" y="8905"/>
                    </a:cubicBezTo>
                    <a:cubicBezTo>
                      <a:pt x="1500" y="8696"/>
                      <a:pt x="1235" y="8454"/>
                      <a:pt x="971" y="8180"/>
                    </a:cubicBezTo>
                    <a:cubicBezTo>
                      <a:pt x="707" y="7907"/>
                      <a:pt x="485" y="7479"/>
                      <a:pt x="307" y="6896"/>
                    </a:cubicBezTo>
                    <a:cubicBezTo>
                      <a:pt x="128" y="6314"/>
                      <a:pt x="36" y="5453"/>
                      <a:pt x="28" y="4316"/>
                    </a:cubicBezTo>
                    <a:cubicBezTo>
                      <a:pt x="36" y="3011"/>
                      <a:pt x="186" y="1970"/>
                      <a:pt x="481" y="1193"/>
                    </a:cubicBezTo>
                    <a:cubicBezTo>
                      <a:pt x="776" y="417"/>
                      <a:pt x="1172" y="19"/>
                      <a:pt x="1669" y="0"/>
                    </a:cubicBez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498" name="TextBox 7"/>
              <p:cNvSpPr/>
              <p:nvPr/>
            </p:nvSpPr>
            <p:spPr>
              <a:xfrm>
                <a:off x="-2" y="1587"/>
                <a:ext cx="515938" cy="384078"/>
              </a:xfrm>
              <a:custGeom>
                <a:avLst/>
                <a:gdLst/>
                <a:ahLst/>
                <a:cxnLst>
                  <a:cxn ang="0">
                    <a:pos x="wd2" y="hd2"/>
                  </a:cxn>
                  <a:cxn ang="5400000">
                    <a:pos x="wd2" y="hd2"/>
                  </a:cxn>
                  <a:cxn ang="10800000">
                    <a:pos x="wd2" y="hd2"/>
                  </a:cxn>
                  <a:cxn ang="16200000">
                    <a:pos x="wd2" y="hd2"/>
                  </a:cxn>
                </a:cxnLst>
                <a:rect l="0" t="0" r="r" b="b"/>
                <a:pathLst>
                  <a:path w="21600" h="21600" extrusionOk="0">
                    <a:moveTo>
                      <a:pt x="16667" y="6360"/>
                    </a:moveTo>
                    <a:cubicBezTo>
                      <a:pt x="16117" y="6364"/>
                      <a:pt x="15646" y="6629"/>
                      <a:pt x="15255" y="7154"/>
                    </a:cubicBezTo>
                    <a:cubicBezTo>
                      <a:pt x="14863" y="7680"/>
                      <a:pt x="14658" y="8442"/>
                      <a:pt x="14640" y="9439"/>
                    </a:cubicBezTo>
                    <a:cubicBezTo>
                      <a:pt x="14658" y="10436"/>
                      <a:pt x="14863" y="11197"/>
                      <a:pt x="15255" y="11723"/>
                    </a:cubicBezTo>
                    <a:cubicBezTo>
                      <a:pt x="15646" y="12249"/>
                      <a:pt x="16117" y="12514"/>
                      <a:pt x="16667" y="12518"/>
                    </a:cubicBezTo>
                    <a:cubicBezTo>
                      <a:pt x="17224" y="12513"/>
                      <a:pt x="17700" y="12244"/>
                      <a:pt x="18093" y="11712"/>
                    </a:cubicBezTo>
                    <a:cubicBezTo>
                      <a:pt x="18486" y="11180"/>
                      <a:pt x="18692" y="10415"/>
                      <a:pt x="18710" y="9417"/>
                    </a:cubicBezTo>
                    <a:cubicBezTo>
                      <a:pt x="18692" y="8420"/>
                      <a:pt x="18486" y="7663"/>
                      <a:pt x="18093" y="7143"/>
                    </a:cubicBezTo>
                    <a:cubicBezTo>
                      <a:pt x="17700" y="6624"/>
                      <a:pt x="17224" y="6363"/>
                      <a:pt x="16667" y="6360"/>
                    </a:cubicBezTo>
                    <a:close/>
                    <a:moveTo>
                      <a:pt x="17514" y="3035"/>
                    </a:moveTo>
                    <a:cubicBezTo>
                      <a:pt x="18281" y="3041"/>
                      <a:pt x="18971" y="3301"/>
                      <a:pt x="19585" y="3817"/>
                    </a:cubicBezTo>
                    <a:cubicBezTo>
                      <a:pt x="20198" y="4332"/>
                      <a:pt x="20685" y="5065"/>
                      <a:pt x="21046" y="6017"/>
                    </a:cubicBezTo>
                    <a:cubicBezTo>
                      <a:pt x="21407" y="6968"/>
                      <a:pt x="21592" y="8101"/>
                      <a:pt x="21600" y="9417"/>
                    </a:cubicBezTo>
                    <a:cubicBezTo>
                      <a:pt x="21592" y="10732"/>
                      <a:pt x="21407" y="11869"/>
                      <a:pt x="21046" y="12828"/>
                    </a:cubicBezTo>
                    <a:cubicBezTo>
                      <a:pt x="20685" y="13787"/>
                      <a:pt x="20198" y="14527"/>
                      <a:pt x="19585" y="15050"/>
                    </a:cubicBezTo>
                    <a:cubicBezTo>
                      <a:pt x="18971" y="15572"/>
                      <a:pt x="18281" y="15836"/>
                      <a:pt x="17514" y="15843"/>
                    </a:cubicBezTo>
                    <a:cubicBezTo>
                      <a:pt x="16831" y="15829"/>
                      <a:pt x="16249" y="15640"/>
                      <a:pt x="15767" y="15277"/>
                    </a:cubicBezTo>
                    <a:cubicBezTo>
                      <a:pt x="15286" y="14914"/>
                      <a:pt x="14916" y="14463"/>
                      <a:pt x="14657" y="13924"/>
                    </a:cubicBezTo>
                    <a:lnTo>
                      <a:pt x="14657" y="21600"/>
                    </a:lnTo>
                    <a:lnTo>
                      <a:pt x="11816" y="21600"/>
                    </a:lnTo>
                    <a:lnTo>
                      <a:pt x="11816" y="3213"/>
                    </a:lnTo>
                    <a:lnTo>
                      <a:pt x="14657" y="3213"/>
                    </a:lnTo>
                    <a:lnTo>
                      <a:pt x="14657" y="4976"/>
                    </a:lnTo>
                    <a:cubicBezTo>
                      <a:pt x="14916" y="4417"/>
                      <a:pt x="15286" y="3957"/>
                      <a:pt x="15767" y="3595"/>
                    </a:cubicBezTo>
                    <a:cubicBezTo>
                      <a:pt x="16249" y="3234"/>
                      <a:pt x="16831" y="3047"/>
                      <a:pt x="17514" y="3035"/>
                    </a:cubicBezTo>
                    <a:close/>
                    <a:moveTo>
                      <a:pt x="0" y="0"/>
                    </a:moveTo>
                    <a:lnTo>
                      <a:pt x="2841" y="0"/>
                    </a:lnTo>
                    <a:lnTo>
                      <a:pt x="2841" y="9372"/>
                    </a:lnTo>
                    <a:cubicBezTo>
                      <a:pt x="2841" y="10304"/>
                      <a:pt x="3010" y="11023"/>
                      <a:pt x="3349" y="11528"/>
                    </a:cubicBezTo>
                    <a:cubicBezTo>
                      <a:pt x="3688" y="12033"/>
                      <a:pt x="4194" y="12289"/>
                      <a:pt x="4867" y="12295"/>
                    </a:cubicBezTo>
                    <a:cubicBezTo>
                      <a:pt x="5542" y="12289"/>
                      <a:pt x="6053" y="12033"/>
                      <a:pt x="6401" y="11528"/>
                    </a:cubicBezTo>
                    <a:cubicBezTo>
                      <a:pt x="6750" y="11023"/>
                      <a:pt x="6925" y="10304"/>
                      <a:pt x="6927" y="9372"/>
                    </a:cubicBezTo>
                    <a:lnTo>
                      <a:pt x="6927" y="0"/>
                    </a:lnTo>
                    <a:lnTo>
                      <a:pt x="9767" y="0"/>
                    </a:lnTo>
                    <a:lnTo>
                      <a:pt x="9767" y="9350"/>
                    </a:lnTo>
                    <a:cubicBezTo>
                      <a:pt x="9756" y="10792"/>
                      <a:pt x="9528" y="11993"/>
                      <a:pt x="9082" y="12951"/>
                    </a:cubicBezTo>
                    <a:cubicBezTo>
                      <a:pt x="8636" y="13910"/>
                      <a:pt x="8041" y="14628"/>
                      <a:pt x="7297" y="15105"/>
                    </a:cubicBezTo>
                    <a:cubicBezTo>
                      <a:pt x="6552" y="15582"/>
                      <a:pt x="5725" y="15821"/>
                      <a:pt x="4817" y="15821"/>
                    </a:cubicBezTo>
                    <a:cubicBezTo>
                      <a:pt x="3905" y="15821"/>
                      <a:pt x="3088" y="15582"/>
                      <a:pt x="2365" y="15105"/>
                    </a:cubicBezTo>
                    <a:cubicBezTo>
                      <a:pt x="1642" y="14628"/>
                      <a:pt x="1069" y="13910"/>
                      <a:pt x="647" y="12951"/>
                    </a:cubicBezTo>
                    <a:cubicBezTo>
                      <a:pt x="225" y="11993"/>
                      <a:pt x="9" y="10792"/>
                      <a:pt x="0" y="9350"/>
                    </a:cubicBezTo>
                    <a:close/>
                  </a:path>
                </a:pathLst>
              </a:custGeom>
              <a:solidFill>
                <a:srgbClr val="595959"/>
              </a:soli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grpSp>
      </p:grpSp>
      <p:sp>
        <p:nvSpPr>
          <p:cNvPr id="501"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502"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超星智慧图书馆</a:t>
            </a:r>
            <a:endParaRPr>
              <a:latin typeface="微软雅黑"/>
              <a:ea typeface="微软雅黑"/>
              <a:cs typeface="微软雅黑"/>
              <a:sym typeface="微软雅黑"/>
            </a:endParaRPr>
          </a:p>
        </p:txBody>
      </p:sp>
      <p:sp>
        <p:nvSpPr>
          <p:cNvPr id="503"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www.cv.chaoxing.com</a:t>
            </a:r>
          </a:p>
        </p:txBody>
      </p:sp>
      <p:sp>
        <p:nvSpPr>
          <p:cNvPr id="504" name="Freeform: Shape 10"/>
          <p:cNvSpPr/>
          <p:nvPr/>
        </p:nvSpPr>
        <p:spPr>
          <a:xfrm>
            <a:off x="0" y="2"/>
            <a:ext cx="24384002" cy="11562030"/>
          </a:xfrm>
          <a:custGeom>
            <a:avLst/>
            <a:gdLst/>
            <a:ahLst/>
            <a:cxnLst>
              <a:cxn ang="0">
                <a:pos x="wd2" y="hd2"/>
              </a:cxn>
              <a:cxn ang="5400000">
                <a:pos x="wd2" y="hd2"/>
              </a:cxn>
              <a:cxn ang="10800000">
                <a:pos x="wd2" y="hd2"/>
              </a:cxn>
              <a:cxn ang="16200000">
                <a:pos x="wd2" y="hd2"/>
              </a:cxn>
            </a:cxnLst>
            <a:rect l="0" t="0" r="r" b="b"/>
            <a:pathLst>
              <a:path w="21600" h="21533" extrusionOk="0">
                <a:moveTo>
                  <a:pt x="0" y="0"/>
                </a:moveTo>
                <a:lnTo>
                  <a:pt x="21600" y="0"/>
                </a:lnTo>
                <a:lnTo>
                  <a:pt x="21600" y="6293"/>
                </a:lnTo>
                <a:lnTo>
                  <a:pt x="21529" y="6382"/>
                </a:lnTo>
                <a:cubicBezTo>
                  <a:pt x="20623" y="7517"/>
                  <a:pt x="17987" y="10819"/>
                  <a:pt x="10320" y="20425"/>
                </a:cubicBezTo>
                <a:cubicBezTo>
                  <a:pt x="9810" y="21057"/>
                  <a:pt x="9246" y="21422"/>
                  <a:pt x="8672" y="21511"/>
                </a:cubicBezTo>
                <a:cubicBezTo>
                  <a:pt x="8098" y="21600"/>
                  <a:pt x="7515" y="21414"/>
                  <a:pt x="6965" y="20947"/>
                </a:cubicBezTo>
                <a:cubicBezTo>
                  <a:pt x="6965" y="20947"/>
                  <a:pt x="6965" y="20947"/>
                  <a:pt x="218" y="15120"/>
                </a:cubicBezTo>
                <a:lnTo>
                  <a:pt x="0" y="14932"/>
                </a:lnTo>
                <a:close/>
              </a:path>
            </a:pathLst>
          </a:custGeom>
          <a:gradFill>
            <a:gsLst>
              <a:gs pos="0">
                <a:schemeClr val="accent1"/>
              </a:gs>
              <a:gs pos="100000">
                <a:schemeClr val="accent2"/>
              </a:gs>
            </a:gsLst>
          </a:gradFill>
          <a:ln w="12700">
            <a:miter lim="400000"/>
          </a:ln>
          <a:effectLst>
            <a:outerShdw blurRad="584200" dist="127000" dir="5400000" rotWithShape="0">
              <a:schemeClr val="accent1">
                <a:alpha val="40000"/>
              </a:schemeClr>
            </a:outerShdw>
          </a:effectLst>
        </p:spPr>
        <p:txBody>
          <a:bodyPr lIns="91438" tIns="91438" rIns="91438" bIns="91438" anchor="ctr"/>
          <a:lstStyle/>
          <a:p>
            <a:pPr algn="ctr">
              <a:lnSpc>
                <a:spcPct val="100000"/>
              </a:lnSpc>
              <a:defRPr sz="3600">
                <a:solidFill>
                  <a:srgbClr val="FFFFFF"/>
                </a:solidFill>
              </a:defRPr>
            </a:pPr>
          </a:p>
        </p:txBody>
      </p:sp>
      <p:pic>
        <p:nvPicPr>
          <p:cNvPr id="505" name="Picture 11" descr="Picture 11"/>
          <p:cNvPicPr>
            <a:picLocks noChangeAspect="1"/>
          </p:cNvPicPr>
          <p:nvPr/>
        </p:nvPicPr>
        <p:blipFill>
          <a:blip r:embed="rId3"/>
          <a:stretch>
            <a:fillRect/>
          </a:stretch>
        </p:blipFill>
        <p:spPr>
          <a:xfrm flipH="1">
            <a:off x="10934696" y="3271613"/>
            <a:ext cx="12903532" cy="7172774"/>
          </a:xfrm>
          <a:prstGeom prst="rect">
            <a:avLst/>
          </a:prstGeom>
          <a:ln w="12700">
            <a:miter lim="400000"/>
            <a:headEnd/>
            <a:tailEnd/>
          </a:ln>
        </p:spPr>
      </p:pic>
      <p:sp>
        <p:nvSpPr>
          <p:cNvPr id="506" name="ff5d95_00489e739b314ca1a1c4ec1d8a0be8a2_mv2.jpg"/>
          <p:cNvSpPr>
            <a:spLocks noGrp="1"/>
          </p:cNvSpPr>
          <p:nvPr>
            <p:ph type="pic" sz="half" idx="13"/>
          </p:nvPr>
        </p:nvSpPr>
        <p:spPr>
          <a:xfrm>
            <a:off x="11770617" y="3098113"/>
            <a:ext cx="11332768" cy="6785952"/>
          </a:xfrm>
          <a:prstGeom prst="rect">
            <a:avLst/>
          </a:prstGeom>
        </p:spPr>
        <p:txBody>
          <a:bodyPr lIns="91439" tIns="45719" rIns="91439" bIns="45719" anchor="t">
            <a:noAutofit/>
          </a:bodyPr>
          <a:lstStyle/>
          <a:p/>
        </p:txBody>
      </p:sp>
      <p:sp>
        <p:nvSpPr>
          <p:cNvPr id="50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5_Title Slide 拷贝">
    <p:bg>
      <p:bgPr>
        <a:solidFill>
          <a:srgbClr val="FFFFFF"/>
        </a:solidFill>
        <a:effectLst/>
      </p:bgPr>
    </p:bg>
    <p:spTree>
      <p:nvGrpSpPr>
        <p:cNvPr id="1" name=""/>
        <p:cNvGrpSpPr/>
        <p:nvPr/>
      </p:nvGrpSpPr>
      <p:grpSpPr>
        <a:xfrm>
          <a:off x="0" y="0"/>
          <a:ext cx="0" cy="0"/>
          <a:chOff x="0" y="0"/>
          <a:chExt cx="0" cy="0"/>
        </a:xfrm>
      </p:grpSpPr>
      <p:sp>
        <p:nvSpPr>
          <p:cNvPr id="51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523" name="Group 3"/>
          <p:cNvGrpSpPr/>
          <p:nvPr/>
        </p:nvGrpSpPr>
        <p:grpSpPr>
          <a:xfrm>
            <a:off x="1187755" y="746765"/>
            <a:ext cx="2418464" cy="489822"/>
            <a:chOff x="0" y="-1"/>
            <a:chExt cx="2418462" cy="489820"/>
          </a:xfrm>
        </p:grpSpPr>
        <p:grpSp>
          <p:nvGrpSpPr>
            <p:cNvPr id="519" name="Group 4"/>
            <p:cNvGrpSpPr/>
            <p:nvPr/>
          </p:nvGrpSpPr>
          <p:grpSpPr>
            <a:xfrm>
              <a:off x="-1" y="-2"/>
              <a:ext cx="529549" cy="489821"/>
              <a:chOff x="0" y="0"/>
              <a:chExt cx="529547" cy="489820"/>
            </a:xfrm>
          </p:grpSpPr>
          <p:sp>
            <p:nvSpPr>
              <p:cNvPr id="515" name="Freeform 5"/>
              <p:cNvSpPr/>
              <p:nvPr/>
            </p:nvSpPr>
            <p:spPr>
              <a:xfrm>
                <a:off x="-1" y="175747"/>
                <a:ext cx="529091" cy="167750"/>
              </a:xfrm>
              <a:custGeom>
                <a:avLst/>
                <a:gdLst/>
                <a:ahLst/>
                <a:cxnLst>
                  <a:cxn ang="0">
                    <a:pos x="wd2" y="hd2"/>
                  </a:cxn>
                  <a:cxn ang="5400000">
                    <a:pos x="wd2" y="hd2"/>
                  </a:cxn>
                  <a:cxn ang="10800000">
                    <a:pos x="wd2" y="hd2"/>
                  </a:cxn>
                  <a:cxn ang="16200000">
                    <a:pos x="wd2" y="hd2"/>
                  </a:cxn>
                </a:cxnLst>
                <a:rect l="0" t="0" r="r" b="b"/>
                <a:pathLst>
                  <a:path w="21600" h="20406" extrusionOk="0">
                    <a:moveTo>
                      <a:pt x="21600" y="10720"/>
                    </a:moveTo>
                    <a:cubicBezTo>
                      <a:pt x="20589" y="6028"/>
                      <a:pt x="20192" y="3875"/>
                      <a:pt x="19634" y="559"/>
                    </a:cubicBezTo>
                    <a:cubicBezTo>
                      <a:pt x="14660" y="-1194"/>
                      <a:pt x="5806" y="949"/>
                      <a:pt x="0" y="10179"/>
                    </a:cubicBezTo>
                    <a:cubicBezTo>
                      <a:pt x="821" y="13322"/>
                      <a:pt x="1058" y="14853"/>
                      <a:pt x="1992" y="20406"/>
                    </a:cubicBezTo>
                    <a:cubicBezTo>
                      <a:pt x="3499" y="15065"/>
                      <a:pt x="12917" y="7104"/>
                      <a:pt x="21600" y="10720"/>
                    </a:cubicBezTo>
                    <a:close/>
                  </a:path>
                </a:pathLst>
              </a:custGeom>
              <a:gradFill flip="none" rotWithShape="1">
                <a:gsLst>
                  <a:gs pos="0">
                    <a:srgbClr val="A6A6A6">
                      <a:alpha val="40000"/>
                    </a:srgbClr>
                  </a:gs>
                  <a:gs pos="100000">
                    <a:srgbClr val="BFBFBF">
                      <a:alpha val="40000"/>
                    </a:srgbClr>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516" name="Freeform 6"/>
              <p:cNvSpPr/>
              <p:nvPr/>
            </p:nvSpPr>
            <p:spPr>
              <a:xfrm>
                <a:off x="25" y="33577"/>
                <a:ext cx="227555" cy="3099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1" y="0"/>
                    </a:lnTo>
                    <a:lnTo>
                      <a:pt x="0" y="15741"/>
                    </a:lnTo>
                    <a:lnTo>
                      <a:pt x="4630" y="21600"/>
                    </a:lnTo>
                    <a:lnTo>
                      <a:pt x="2160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517" name="Freeform 7"/>
              <p:cNvSpPr/>
              <p:nvPr/>
            </p:nvSpPr>
            <p:spPr>
              <a:xfrm>
                <a:off x="301992" y="179683"/>
                <a:ext cx="227556" cy="310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28" y="21600"/>
                    </a:lnTo>
                    <a:lnTo>
                      <a:pt x="21600" y="5870"/>
                    </a:lnTo>
                    <a:lnTo>
                      <a:pt x="16970" y="0"/>
                    </a:lnTo>
                    <a:lnTo>
                      <a:pt x="0" y="2160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518" name="Freeform 8"/>
              <p:cNvSpPr/>
              <p:nvPr/>
            </p:nvSpPr>
            <p:spPr>
              <a:xfrm>
                <a:off x="102912" y="-1"/>
                <a:ext cx="381148" cy="489821"/>
              </a:xfrm>
              <a:custGeom>
                <a:avLst/>
                <a:gdLst/>
                <a:ahLst/>
                <a:cxnLst>
                  <a:cxn ang="0">
                    <a:pos x="wd2" y="hd2"/>
                  </a:cxn>
                  <a:cxn ang="5400000">
                    <a:pos x="wd2" y="hd2"/>
                  </a:cxn>
                  <a:cxn ang="10800000">
                    <a:pos x="wd2" y="hd2"/>
                  </a:cxn>
                  <a:cxn ang="16200000">
                    <a:pos x="wd2" y="hd2"/>
                  </a:cxn>
                </a:cxnLst>
                <a:rect l="0" t="0" r="r" b="b"/>
                <a:pathLst>
                  <a:path w="21600" h="21600" extrusionOk="0">
                    <a:moveTo>
                      <a:pt x="17730" y="0"/>
                    </a:moveTo>
                    <a:lnTo>
                      <a:pt x="9984" y="0"/>
                    </a:lnTo>
                    <a:lnTo>
                      <a:pt x="13211" y="1446"/>
                    </a:lnTo>
                    <a:lnTo>
                      <a:pt x="0" y="19279"/>
                    </a:lnTo>
                    <a:lnTo>
                      <a:pt x="1710" y="21600"/>
                    </a:lnTo>
                    <a:lnTo>
                      <a:pt x="5149" y="21600"/>
                    </a:lnTo>
                    <a:lnTo>
                      <a:pt x="18379" y="3767"/>
                    </a:lnTo>
                    <a:lnTo>
                      <a:pt x="21600" y="5212"/>
                    </a:lnTo>
                    <a:lnTo>
                      <a:pt x="1773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grpSp>
          <p:nvGrpSpPr>
            <p:cNvPr id="522" name="Group 5"/>
            <p:cNvGrpSpPr/>
            <p:nvPr/>
          </p:nvGrpSpPr>
          <p:grpSpPr>
            <a:xfrm>
              <a:off x="658909" y="104154"/>
              <a:ext cx="1759554" cy="385665"/>
              <a:chOff x="-1" y="0"/>
              <a:chExt cx="1759552" cy="385664"/>
            </a:xfrm>
          </p:grpSpPr>
          <p:sp>
            <p:nvSpPr>
              <p:cNvPr id="520" name="TextBox 6"/>
              <p:cNvSpPr/>
              <p:nvPr/>
            </p:nvSpPr>
            <p:spPr>
              <a:xfrm>
                <a:off x="553032" y="0"/>
                <a:ext cx="1206520" cy="383284"/>
              </a:xfrm>
              <a:custGeom>
                <a:avLst/>
                <a:gdLst/>
                <a:ahLst/>
                <a:cxnLst>
                  <a:cxn ang="0">
                    <a:pos x="wd2" y="hd2"/>
                  </a:cxn>
                  <a:cxn ang="5400000">
                    <a:pos x="wd2" y="hd2"/>
                  </a:cxn>
                  <a:cxn ang="10800000">
                    <a:pos x="wd2" y="hd2"/>
                  </a:cxn>
                  <a:cxn ang="16200000">
                    <a:pos x="wd2" y="hd2"/>
                  </a:cxn>
                </a:cxnLst>
                <a:rect l="0" t="0" r="r" b="b"/>
                <a:pathLst>
                  <a:path w="21600" h="21600" extrusionOk="0">
                    <a:moveTo>
                      <a:pt x="10754" y="5098"/>
                    </a:moveTo>
                    <a:cubicBezTo>
                      <a:pt x="10389" y="5106"/>
                      <a:pt x="10081" y="5498"/>
                      <a:pt x="9831" y="6275"/>
                    </a:cubicBezTo>
                    <a:cubicBezTo>
                      <a:pt x="9581" y="7051"/>
                      <a:pt x="9451" y="8165"/>
                      <a:pt x="9440" y="9615"/>
                    </a:cubicBezTo>
                    <a:cubicBezTo>
                      <a:pt x="9451" y="11068"/>
                      <a:pt x="9581" y="12192"/>
                      <a:pt x="9831" y="12989"/>
                    </a:cubicBezTo>
                    <a:cubicBezTo>
                      <a:pt x="10081" y="13785"/>
                      <a:pt x="10389" y="14188"/>
                      <a:pt x="10754" y="14199"/>
                    </a:cubicBezTo>
                    <a:cubicBezTo>
                      <a:pt x="11120" y="14189"/>
                      <a:pt x="11429" y="13789"/>
                      <a:pt x="11681" y="13000"/>
                    </a:cubicBezTo>
                    <a:cubicBezTo>
                      <a:pt x="11934" y="12210"/>
                      <a:pt x="12065" y="11089"/>
                      <a:pt x="12076" y="9637"/>
                    </a:cubicBezTo>
                    <a:cubicBezTo>
                      <a:pt x="12065" y="8206"/>
                      <a:pt x="11934" y="7094"/>
                      <a:pt x="11681" y="6303"/>
                    </a:cubicBezTo>
                    <a:cubicBezTo>
                      <a:pt x="11429" y="5511"/>
                      <a:pt x="11120" y="5110"/>
                      <a:pt x="10754" y="5098"/>
                    </a:cubicBezTo>
                    <a:close/>
                    <a:moveTo>
                      <a:pt x="6253" y="5098"/>
                    </a:moveTo>
                    <a:cubicBezTo>
                      <a:pt x="5891" y="5110"/>
                      <a:pt x="5582" y="5511"/>
                      <a:pt x="5329" y="6303"/>
                    </a:cubicBezTo>
                    <a:cubicBezTo>
                      <a:pt x="5075" y="7094"/>
                      <a:pt x="4943" y="8206"/>
                      <a:pt x="4932" y="9637"/>
                    </a:cubicBezTo>
                    <a:cubicBezTo>
                      <a:pt x="4943" y="11089"/>
                      <a:pt x="5075" y="12210"/>
                      <a:pt x="5329" y="13000"/>
                    </a:cubicBezTo>
                    <a:cubicBezTo>
                      <a:pt x="5582" y="13789"/>
                      <a:pt x="5891" y="14189"/>
                      <a:pt x="6253" y="14199"/>
                    </a:cubicBezTo>
                    <a:cubicBezTo>
                      <a:pt x="6622" y="14188"/>
                      <a:pt x="6932" y="13785"/>
                      <a:pt x="7183" y="12989"/>
                    </a:cubicBezTo>
                    <a:cubicBezTo>
                      <a:pt x="7434" y="12192"/>
                      <a:pt x="7564" y="11068"/>
                      <a:pt x="7575" y="9615"/>
                    </a:cubicBezTo>
                    <a:cubicBezTo>
                      <a:pt x="7564" y="8165"/>
                      <a:pt x="7434" y="7051"/>
                      <a:pt x="7183" y="6275"/>
                    </a:cubicBezTo>
                    <a:cubicBezTo>
                      <a:pt x="6932" y="5498"/>
                      <a:pt x="6622" y="5106"/>
                      <a:pt x="6253" y="5098"/>
                    </a:cubicBezTo>
                    <a:close/>
                    <a:moveTo>
                      <a:pt x="19703" y="5053"/>
                    </a:moveTo>
                    <a:cubicBezTo>
                      <a:pt x="19380" y="5059"/>
                      <a:pt x="19105" y="5378"/>
                      <a:pt x="18879" y="6012"/>
                    </a:cubicBezTo>
                    <a:cubicBezTo>
                      <a:pt x="18652" y="6646"/>
                      <a:pt x="18517" y="7564"/>
                      <a:pt x="18475" y="8765"/>
                    </a:cubicBezTo>
                    <a:lnTo>
                      <a:pt x="20932" y="8765"/>
                    </a:lnTo>
                    <a:cubicBezTo>
                      <a:pt x="20926" y="7564"/>
                      <a:pt x="20805" y="6646"/>
                      <a:pt x="20571" y="6012"/>
                    </a:cubicBezTo>
                    <a:cubicBezTo>
                      <a:pt x="20336" y="5378"/>
                      <a:pt x="20047" y="5059"/>
                      <a:pt x="19703" y="5053"/>
                    </a:cubicBezTo>
                    <a:close/>
                    <a:moveTo>
                      <a:pt x="19732" y="3332"/>
                    </a:moveTo>
                    <a:cubicBezTo>
                      <a:pt x="20304" y="3366"/>
                      <a:pt x="20756" y="3923"/>
                      <a:pt x="21089" y="5003"/>
                    </a:cubicBezTo>
                    <a:cubicBezTo>
                      <a:pt x="21423" y="6083"/>
                      <a:pt x="21593" y="7479"/>
                      <a:pt x="21600" y="9190"/>
                    </a:cubicBezTo>
                    <a:cubicBezTo>
                      <a:pt x="21600" y="9410"/>
                      <a:pt x="21598" y="9618"/>
                      <a:pt x="21595" y="9813"/>
                    </a:cubicBezTo>
                    <a:cubicBezTo>
                      <a:pt x="21591" y="10009"/>
                      <a:pt x="21586" y="10211"/>
                      <a:pt x="21579" y="10420"/>
                    </a:cubicBezTo>
                    <a:lnTo>
                      <a:pt x="18467" y="10420"/>
                    </a:lnTo>
                    <a:cubicBezTo>
                      <a:pt x="18501" y="11666"/>
                      <a:pt x="18635" y="12617"/>
                      <a:pt x="18871" y="13274"/>
                    </a:cubicBezTo>
                    <a:cubicBezTo>
                      <a:pt x="19106" y="13930"/>
                      <a:pt x="19393" y="14261"/>
                      <a:pt x="19732" y="14266"/>
                    </a:cubicBezTo>
                    <a:cubicBezTo>
                      <a:pt x="20023" y="14254"/>
                      <a:pt x="20261" y="14043"/>
                      <a:pt x="20444" y="13631"/>
                    </a:cubicBezTo>
                    <a:cubicBezTo>
                      <a:pt x="20627" y="13220"/>
                      <a:pt x="20754" y="12679"/>
                      <a:pt x="20826" y="12007"/>
                    </a:cubicBezTo>
                    <a:lnTo>
                      <a:pt x="21522" y="12007"/>
                    </a:lnTo>
                    <a:cubicBezTo>
                      <a:pt x="21421" y="13152"/>
                      <a:pt x="21218" y="14094"/>
                      <a:pt x="20915" y="14836"/>
                    </a:cubicBezTo>
                    <a:cubicBezTo>
                      <a:pt x="20611" y="15578"/>
                      <a:pt x="20217" y="15962"/>
                      <a:pt x="19732" y="15988"/>
                    </a:cubicBezTo>
                    <a:cubicBezTo>
                      <a:pt x="19167" y="15966"/>
                      <a:pt x="18707" y="15394"/>
                      <a:pt x="18354" y="14271"/>
                    </a:cubicBezTo>
                    <a:cubicBezTo>
                      <a:pt x="18000" y="13149"/>
                      <a:pt x="17818" y="11604"/>
                      <a:pt x="17807" y="9637"/>
                    </a:cubicBezTo>
                    <a:cubicBezTo>
                      <a:pt x="17816" y="7682"/>
                      <a:pt x="17995" y="6148"/>
                      <a:pt x="18343" y="5034"/>
                    </a:cubicBezTo>
                    <a:cubicBezTo>
                      <a:pt x="18691" y="3920"/>
                      <a:pt x="19154" y="3353"/>
                      <a:pt x="19732" y="3332"/>
                    </a:cubicBezTo>
                    <a:close/>
                    <a:moveTo>
                      <a:pt x="15412" y="3332"/>
                    </a:moveTo>
                    <a:cubicBezTo>
                      <a:pt x="15897" y="3343"/>
                      <a:pt x="16292" y="3711"/>
                      <a:pt x="16598" y="4436"/>
                    </a:cubicBezTo>
                    <a:cubicBezTo>
                      <a:pt x="16904" y="5160"/>
                      <a:pt x="17107" y="6171"/>
                      <a:pt x="17209" y="7468"/>
                    </a:cubicBezTo>
                    <a:lnTo>
                      <a:pt x="16513" y="7468"/>
                    </a:lnTo>
                    <a:cubicBezTo>
                      <a:pt x="16444" y="6722"/>
                      <a:pt x="16315" y="6135"/>
                      <a:pt x="16127" y="5707"/>
                    </a:cubicBezTo>
                    <a:cubicBezTo>
                      <a:pt x="15940" y="5280"/>
                      <a:pt x="15701" y="5062"/>
                      <a:pt x="15412" y="5053"/>
                    </a:cubicBezTo>
                    <a:cubicBezTo>
                      <a:pt x="15050" y="5057"/>
                      <a:pt x="14755" y="5447"/>
                      <a:pt x="14527" y="6222"/>
                    </a:cubicBezTo>
                    <a:cubicBezTo>
                      <a:pt x="14300" y="6997"/>
                      <a:pt x="14183" y="8135"/>
                      <a:pt x="14176" y="9637"/>
                    </a:cubicBezTo>
                    <a:cubicBezTo>
                      <a:pt x="14183" y="11161"/>
                      <a:pt x="14300" y="12312"/>
                      <a:pt x="14527" y="13092"/>
                    </a:cubicBezTo>
                    <a:cubicBezTo>
                      <a:pt x="14755" y="13872"/>
                      <a:pt x="15050" y="14263"/>
                      <a:pt x="15412" y="14266"/>
                    </a:cubicBezTo>
                    <a:cubicBezTo>
                      <a:pt x="15701" y="14262"/>
                      <a:pt x="15938" y="14052"/>
                      <a:pt x="16125" y="13637"/>
                    </a:cubicBezTo>
                    <a:cubicBezTo>
                      <a:pt x="16311" y="13222"/>
                      <a:pt x="16441" y="12627"/>
                      <a:pt x="16513" y="11851"/>
                    </a:cubicBezTo>
                    <a:lnTo>
                      <a:pt x="17209" y="11851"/>
                    </a:lnTo>
                    <a:cubicBezTo>
                      <a:pt x="17107" y="13090"/>
                      <a:pt x="16904" y="14084"/>
                      <a:pt x="16598" y="14833"/>
                    </a:cubicBezTo>
                    <a:cubicBezTo>
                      <a:pt x="16292" y="15583"/>
                      <a:pt x="15897" y="15968"/>
                      <a:pt x="15412" y="15988"/>
                    </a:cubicBezTo>
                    <a:cubicBezTo>
                      <a:pt x="14848" y="15966"/>
                      <a:pt x="14393" y="15394"/>
                      <a:pt x="14048" y="14271"/>
                    </a:cubicBezTo>
                    <a:cubicBezTo>
                      <a:pt x="13703" y="13149"/>
                      <a:pt x="13525" y="11604"/>
                      <a:pt x="13515" y="9637"/>
                    </a:cubicBezTo>
                    <a:cubicBezTo>
                      <a:pt x="13525" y="7692"/>
                      <a:pt x="13703" y="6160"/>
                      <a:pt x="14048" y="5042"/>
                    </a:cubicBezTo>
                    <a:cubicBezTo>
                      <a:pt x="14393" y="3924"/>
                      <a:pt x="14848" y="3354"/>
                      <a:pt x="15412" y="3332"/>
                    </a:cubicBezTo>
                    <a:close/>
                    <a:moveTo>
                      <a:pt x="10627" y="3332"/>
                    </a:moveTo>
                    <a:cubicBezTo>
                      <a:pt x="10990" y="3354"/>
                      <a:pt x="11293" y="3600"/>
                      <a:pt x="11538" y="4072"/>
                    </a:cubicBezTo>
                    <a:cubicBezTo>
                      <a:pt x="11782" y="4544"/>
                      <a:pt x="11961" y="5110"/>
                      <a:pt x="12076" y="5769"/>
                    </a:cubicBezTo>
                    <a:lnTo>
                      <a:pt x="12076" y="3533"/>
                    </a:lnTo>
                    <a:lnTo>
                      <a:pt x="12729" y="3533"/>
                    </a:lnTo>
                    <a:lnTo>
                      <a:pt x="12729" y="15786"/>
                    </a:lnTo>
                    <a:lnTo>
                      <a:pt x="12076" y="15786"/>
                    </a:lnTo>
                    <a:lnTo>
                      <a:pt x="12076" y="13506"/>
                    </a:lnTo>
                    <a:cubicBezTo>
                      <a:pt x="11957" y="14186"/>
                      <a:pt x="11775" y="14765"/>
                      <a:pt x="11529" y="15241"/>
                    </a:cubicBezTo>
                    <a:cubicBezTo>
                      <a:pt x="11282" y="15718"/>
                      <a:pt x="10979" y="15967"/>
                      <a:pt x="10619" y="15988"/>
                    </a:cubicBezTo>
                    <a:cubicBezTo>
                      <a:pt x="10089" y="15960"/>
                      <a:pt x="9653" y="15373"/>
                      <a:pt x="9311" y="14227"/>
                    </a:cubicBezTo>
                    <a:cubicBezTo>
                      <a:pt x="8969" y="13081"/>
                      <a:pt x="8792" y="11543"/>
                      <a:pt x="8780" y="9615"/>
                    </a:cubicBezTo>
                    <a:cubicBezTo>
                      <a:pt x="8791" y="7680"/>
                      <a:pt x="8969" y="6155"/>
                      <a:pt x="9312" y="5039"/>
                    </a:cubicBezTo>
                    <a:cubicBezTo>
                      <a:pt x="9654" y="3924"/>
                      <a:pt x="10093" y="3354"/>
                      <a:pt x="10627" y="3332"/>
                    </a:cubicBezTo>
                    <a:close/>
                    <a:moveTo>
                      <a:pt x="6388" y="3332"/>
                    </a:moveTo>
                    <a:cubicBezTo>
                      <a:pt x="6922" y="3354"/>
                      <a:pt x="7360" y="3924"/>
                      <a:pt x="7703" y="5039"/>
                    </a:cubicBezTo>
                    <a:cubicBezTo>
                      <a:pt x="8046" y="6155"/>
                      <a:pt x="8223" y="7680"/>
                      <a:pt x="8235" y="9615"/>
                    </a:cubicBezTo>
                    <a:cubicBezTo>
                      <a:pt x="8223" y="11543"/>
                      <a:pt x="8046" y="13081"/>
                      <a:pt x="7703" y="14227"/>
                    </a:cubicBezTo>
                    <a:cubicBezTo>
                      <a:pt x="7360" y="15373"/>
                      <a:pt x="6922" y="15960"/>
                      <a:pt x="6388" y="15988"/>
                    </a:cubicBezTo>
                    <a:cubicBezTo>
                      <a:pt x="6032" y="15963"/>
                      <a:pt x="5731" y="15710"/>
                      <a:pt x="5484" y="15227"/>
                    </a:cubicBezTo>
                    <a:cubicBezTo>
                      <a:pt x="5238" y="14745"/>
                      <a:pt x="5054" y="14178"/>
                      <a:pt x="4932" y="13528"/>
                    </a:cubicBezTo>
                    <a:lnTo>
                      <a:pt x="4932" y="21600"/>
                    </a:lnTo>
                    <a:lnTo>
                      <a:pt x="4286" y="21600"/>
                    </a:lnTo>
                    <a:lnTo>
                      <a:pt x="4286" y="3533"/>
                    </a:lnTo>
                    <a:lnTo>
                      <a:pt x="4932" y="3533"/>
                    </a:lnTo>
                    <a:lnTo>
                      <a:pt x="4932" y="5791"/>
                    </a:lnTo>
                    <a:cubicBezTo>
                      <a:pt x="5051" y="5121"/>
                      <a:pt x="5234" y="4549"/>
                      <a:pt x="5482" y="4075"/>
                    </a:cubicBezTo>
                    <a:cubicBezTo>
                      <a:pt x="5729" y="3601"/>
                      <a:pt x="6031" y="3353"/>
                      <a:pt x="6388" y="3332"/>
                    </a:cubicBezTo>
                    <a:close/>
                    <a:moveTo>
                      <a:pt x="1669" y="0"/>
                    </a:moveTo>
                    <a:cubicBezTo>
                      <a:pt x="2146" y="19"/>
                      <a:pt x="2528" y="389"/>
                      <a:pt x="2815" y="1112"/>
                    </a:cubicBezTo>
                    <a:cubicBezTo>
                      <a:pt x="3101" y="1835"/>
                      <a:pt x="3267" y="2799"/>
                      <a:pt x="3310" y="4002"/>
                    </a:cubicBezTo>
                    <a:lnTo>
                      <a:pt x="2600" y="4002"/>
                    </a:lnTo>
                    <a:cubicBezTo>
                      <a:pt x="2579" y="3450"/>
                      <a:pt x="2489" y="2945"/>
                      <a:pt x="2331" y="2488"/>
                    </a:cubicBezTo>
                    <a:cubicBezTo>
                      <a:pt x="2172" y="2030"/>
                      <a:pt x="1942" y="1782"/>
                      <a:pt x="1641" y="1744"/>
                    </a:cubicBezTo>
                    <a:cubicBezTo>
                      <a:pt x="1368" y="1724"/>
                      <a:pt x="1143" y="1926"/>
                      <a:pt x="965" y="2351"/>
                    </a:cubicBezTo>
                    <a:cubicBezTo>
                      <a:pt x="787" y="2775"/>
                      <a:pt x="695" y="3408"/>
                      <a:pt x="689" y="4248"/>
                    </a:cubicBezTo>
                    <a:cubicBezTo>
                      <a:pt x="696" y="5034"/>
                      <a:pt x="789" y="5617"/>
                      <a:pt x="967" y="5998"/>
                    </a:cubicBezTo>
                    <a:cubicBezTo>
                      <a:pt x="1145" y="6380"/>
                      <a:pt x="1366" y="6677"/>
                      <a:pt x="1629" y="6892"/>
                    </a:cubicBezTo>
                    <a:cubicBezTo>
                      <a:pt x="1893" y="7106"/>
                      <a:pt x="2156" y="7355"/>
                      <a:pt x="2420" y="7639"/>
                    </a:cubicBezTo>
                    <a:cubicBezTo>
                      <a:pt x="2683" y="7923"/>
                      <a:pt x="2904" y="8360"/>
                      <a:pt x="3082" y="8951"/>
                    </a:cubicBezTo>
                    <a:cubicBezTo>
                      <a:pt x="3260" y="9542"/>
                      <a:pt x="3353" y="10404"/>
                      <a:pt x="3360" y="11538"/>
                    </a:cubicBezTo>
                    <a:cubicBezTo>
                      <a:pt x="3359" y="12289"/>
                      <a:pt x="3296" y="12998"/>
                      <a:pt x="3171" y="13664"/>
                    </a:cubicBezTo>
                    <a:cubicBezTo>
                      <a:pt x="3046" y="14330"/>
                      <a:pt x="2860" y="14873"/>
                      <a:pt x="2616" y="15293"/>
                    </a:cubicBezTo>
                    <a:cubicBezTo>
                      <a:pt x="2371" y="15713"/>
                      <a:pt x="2070" y="15929"/>
                      <a:pt x="1712" y="15943"/>
                    </a:cubicBezTo>
                    <a:cubicBezTo>
                      <a:pt x="1206" y="15924"/>
                      <a:pt x="799" y="15526"/>
                      <a:pt x="488" y="14749"/>
                    </a:cubicBezTo>
                    <a:cubicBezTo>
                      <a:pt x="178" y="13973"/>
                      <a:pt x="15" y="12932"/>
                      <a:pt x="0" y="11627"/>
                    </a:cubicBezTo>
                    <a:lnTo>
                      <a:pt x="689" y="11627"/>
                    </a:lnTo>
                    <a:cubicBezTo>
                      <a:pt x="707" y="12303"/>
                      <a:pt x="797" y="12897"/>
                      <a:pt x="958" y="13411"/>
                    </a:cubicBezTo>
                    <a:cubicBezTo>
                      <a:pt x="1119" y="13924"/>
                      <a:pt x="1371" y="14194"/>
                      <a:pt x="1712" y="14221"/>
                    </a:cubicBezTo>
                    <a:cubicBezTo>
                      <a:pt x="2027" y="14205"/>
                      <a:pt x="2271" y="13957"/>
                      <a:pt x="2444" y="13478"/>
                    </a:cubicBezTo>
                    <a:cubicBezTo>
                      <a:pt x="2616" y="12998"/>
                      <a:pt x="2704" y="12381"/>
                      <a:pt x="2706" y="11627"/>
                    </a:cubicBezTo>
                    <a:cubicBezTo>
                      <a:pt x="2699" y="10807"/>
                      <a:pt x="2606" y="10201"/>
                      <a:pt x="2428" y="9809"/>
                    </a:cubicBezTo>
                    <a:cubicBezTo>
                      <a:pt x="2249" y="9416"/>
                      <a:pt x="2028" y="9115"/>
                      <a:pt x="1764" y="8905"/>
                    </a:cubicBezTo>
                    <a:cubicBezTo>
                      <a:pt x="1500" y="8696"/>
                      <a:pt x="1235" y="8454"/>
                      <a:pt x="971" y="8180"/>
                    </a:cubicBezTo>
                    <a:cubicBezTo>
                      <a:pt x="707" y="7907"/>
                      <a:pt x="485" y="7479"/>
                      <a:pt x="307" y="6896"/>
                    </a:cubicBezTo>
                    <a:cubicBezTo>
                      <a:pt x="128" y="6314"/>
                      <a:pt x="36" y="5453"/>
                      <a:pt x="28" y="4316"/>
                    </a:cubicBezTo>
                    <a:cubicBezTo>
                      <a:pt x="36" y="3011"/>
                      <a:pt x="186" y="1970"/>
                      <a:pt x="481" y="1193"/>
                    </a:cubicBezTo>
                    <a:cubicBezTo>
                      <a:pt x="776" y="417"/>
                      <a:pt x="1172" y="19"/>
                      <a:pt x="1669" y="0"/>
                    </a:cubicBez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521" name="TextBox 7"/>
              <p:cNvSpPr/>
              <p:nvPr/>
            </p:nvSpPr>
            <p:spPr>
              <a:xfrm>
                <a:off x="-2" y="1587"/>
                <a:ext cx="515938" cy="384078"/>
              </a:xfrm>
              <a:custGeom>
                <a:avLst/>
                <a:gdLst/>
                <a:ahLst/>
                <a:cxnLst>
                  <a:cxn ang="0">
                    <a:pos x="wd2" y="hd2"/>
                  </a:cxn>
                  <a:cxn ang="5400000">
                    <a:pos x="wd2" y="hd2"/>
                  </a:cxn>
                  <a:cxn ang="10800000">
                    <a:pos x="wd2" y="hd2"/>
                  </a:cxn>
                  <a:cxn ang="16200000">
                    <a:pos x="wd2" y="hd2"/>
                  </a:cxn>
                </a:cxnLst>
                <a:rect l="0" t="0" r="r" b="b"/>
                <a:pathLst>
                  <a:path w="21600" h="21600" extrusionOk="0">
                    <a:moveTo>
                      <a:pt x="16667" y="6360"/>
                    </a:moveTo>
                    <a:cubicBezTo>
                      <a:pt x="16117" y="6364"/>
                      <a:pt x="15646" y="6629"/>
                      <a:pt x="15255" y="7154"/>
                    </a:cubicBezTo>
                    <a:cubicBezTo>
                      <a:pt x="14863" y="7680"/>
                      <a:pt x="14658" y="8442"/>
                      <a:pt x="14640" y="9439"/>
                    </a:cubicBezTo>
                    <a:cubicBezTo>
                      <a:pt x="14658" y="10436"/>
                      <a:pt x="14863" y="11197"/>
                      <a:pt x="15255" y="11723"/>
                    </a:cubicBezTo>
                    <a:cubicBezTo>
                      <a:pt x="15646" y="12249"/>
                      <a:pt x="16117" y="12514"/>
                      <a:pt x="16667" y="12518"/>
                    </a:cubicBezTo>
                    <a:cubicBezTo>
                      <a:pt x="17224" y="12513"/>
                      <a:pt x="17700" y="12244"/>
                      <a:pt x="18093" y="11712"/>
                    </a:cubicBezTo>
                    <a:cubicBezTo>
                      <a:pt x="18486" y="11180"/>
                      <a:pt x="18692" y="10415"/>
                      <a:pt x="18710" y="9417"/>
                    </a:cubicBezTo>
                    <a:cubicBezTo>
                      <a:pt x="18692" y="8420"/>
                      <a:pt x="18486" y="7663"/>
                      <a:pt x="18093" y="7143"/>
                    </a:cubicBezTo>
                    <a:cubicBezTo>
                      <a:pt x="17700" y="6624"/>
                      <a:pt x="17224" y="6363"/>
                      <a:pt x="16667" y="6360"/>
                    </a:cubicBezTo>
                    <a:close/>
                    <a:moveTo>
                      <a:pt x="17514" y="3035"/>
                    </a:moveTo>
                    <a:cubicBezTo>
                      <a:pt x="18281" y="3041"/>
                      <a:pt x="18971" y="3301"/>
                      <a:pt x="19585" y="3817"/>
                    </a:cubicBezTo>
                    <a:cubicBezTo>
                      <a:pt x="20198" y="4332"/>
                      <a:pt x="20685" y="5065"/>
                      <a:pt x="21046" y="6017"/>
                    </a:cubicBezTo>
                    <a:cubicBezTo>
                      <a:pt x="21407" y="6968"/>
                      <a:pt x="21592" y="8101"/>
                      <a:pt x="21600" y="9417"/>
                    </a:cubicBezTo>
                    <a:cubicBezTo>
                      <a:pt x="21592" y="10732"/>
                      <a:pt x="21407" y="11869"/>
                      <a:pt x="21046" y="12828"/>
                    </a:cubicBezTo>
                    <a:cubicBezTo>
                      <a:pt x="20685" y="13787"/>
                      <a:pt x="20198" y="14527"/>
                      <a:pt x="19585" y="15050"/>
                    </a:cubicBezTo>
                    <a:cubicBezTo>
                      <a:pt x="18971" y="15572"/>
                      <a:pt x="18281" y="15836"/>
                      <a:pt x="17514" y="15843"/>
                    </a:cubicBezTo>
                    <a:cubicBezTo>
                      <a:pt x="16831" y="15829"/>
                      <a:pt x="16249" y="15640"/>
                      <a:pt x="15767" y="15277"/>
                    </a:cubicBezTo>
                    <a:cubicBezTo>
                      <a:pt x="15286" y="14914"/>
                      <a:pt x="14916" y="14463"/>
                      <a:pt x="14657" y="13924"/>
                    </a:cubicBezTo>
                    <a:lnTo>
                      <a:pt x="14657" y="21600"/>
                    </a:lnTo>
                    <a:lnTo>
                      <a:pt x="11816" y="21600"/>
                    </a:lnTo>
                    <a:lnTo>
                      <a:pt x="11816" y="3213"/>
                    </a:lnTo>
                    <a:lnTo>
                      <a:pt x="14657" y="3213"/>
                    </a:lnTo>
                    <a:lnTo>
                      <a:pt x="14657" y="4976"/>
                    </a:lnTo>
                    <a:cubicBezTo>
                      <a:pt x="14916" y="4417"/>
                      <a:pt x="15286" y="3957"/>
                      <a:pt x="15767" y="3595"/>
                    </a:cubicBezTo>
                    <a:cubicBezTo>
                      <a:pt x="16249" y="3234"/>
                      <a:pt x="16831" y="3047"/>
                      <a:pt x="17514" y="3035"/>
                    </a:cubicBezTo>
                    <a:close/>
                    <a:moveTo>
                      <a:pt x="0" y="0"/>
                    </a:moveTo>
                    <a:lnTo>
                      <a:pt x="2841" y="0"/>
                    </a:lnTo>
                    <a:lnTo>
                      <a:pt x="2841" y="9372"/>
                    </a:lnTo>
                    <a:cubicBezTo>
                      <a:pt x="2841" y="10304"/>
                      <a:pt x="3010" y="11023"/>
                      <a:pt x="3349" y="11528"/>
                    </a:cubicBezTo>
                    <a:cubicBezTo>
                      <a:pt x="3688" y="12033"/>
                      <a:pt x="4194" y="12289"/>
                      <a:pt x="4867" y="12295"/>
                    </a:cubicBezTo>
                    <a:cubicBezTo>
                      <a:pt x="5542" y="12289"/>
                      <a:pt x="6053" y="12033"/>
                      <a:pt x="6401" y="11528"/>
                    </a:cubicBezTo>
                    <a:cubicBezTo>
                      <a:pt x="6750" y="11023"/>
                      <a:pt x="6925" y="10304"/>
                      <a:pt x="6927" y="9372"/>
                    </a:cubicBezTo>
                    <a:lnTo>
                      <a:pt x="6927" y="0"/>
                    </a:lnTo>
                    <a:lnTo>
                      <a:pt x="9767" y="0"/>
                    </a:lnTo>
                    <a:lnTo>
                      <a:pt x="9767" y="9350"/>
                    </a:lnTo>
                    <a:cubicBezTo>
                      <a:pt x="9756" y="10792"/>
                      <a:pt x="9528" y="11993"/>
                      <a:pt x="9082" y="12951"/>
                    </a:cubicBezTo>
                    <a:cubicBezTo>
                      <a:pt x="8636" y="13910"/>
                      <a:pt x="8041" y="14628"/>
                      <a:pt x="7297" y="15105"/>
                    </a:cubicBezTo>
                    <a:cubicBezTo>
                      <a:pt x="6552" y="15582"/>
                      <a:pt x="5725" y="15821"/>
                      <a:pt x="4817" y="15821"/>
                    </a:cubicBezTo>
                    <a:cubicBezTo>
                      <a:pt x="3905" y="15821"/>
                      <a:pt x="3088" y="15582"/>
                      <a:pt x="2365" y="15105"/>
                    </a:cubicBezTo>
                    <a:cubicBezTo>
                      <a:pt x="1642" y="14628"/>
                      <a:pt x="1069" y="13910"/>
                      <a:pt x="647" y="12951"/>
                    </a:cubicBezTo>
                    <a:cubicBezTo>
                      <a:pt x="225" y="11993"/>
                      <a:pt x="9" y="10792"/>
                      <a:pt x="0" y="9350"/>
                    </a:cubicBezTo>
                    <a:close/>
                  </a:path>
                </a:pathLst>
              </a:custGeom>
              <a:solidFill>
                <a:srgbClr val="595959"/>
              </a:soli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grpSp>
      </p:grpSp>
      <p:sp>
        <p:nvSpPr>
          <p:cNvPr id="524" name="Freeform: Shape 10"/>
          <p:cNvSpPr/>
          <p:nvPr/>
        </p:nvSpPr>
        <p:spPr>
          <a:xfrm>
            <a:off x="0" y="2"/>
            <a:ext cx="24384002" cy="11562030"/>
          </a:xfrm>
          <a:custGeom>
            <a:avLst/>
            <a:gdLst/>
            <a:ahLst/>
            <a:cxnLst>
              <a:cxn ang="0">
                <a:pos x="wd2" y="hd2"/>
              </a:cxn>
              <a:cxn ang="5400000">
                <a:pos x="wd2" y="hd2"/>
              </a:cxn>
              <a:cxn ang="10800000">
                <a:pos x="wd2" y="hd2"/>
              </a:cxn>
              <a:cxn ang="16200000">
                <a:pos x="wd2" y="hd2"/>
              </a:cxn>
            </a:cxnLst>
            <a:rect l="0" t="0" r="r" b="b"/>
            <a:pathLst>
              <a:path w="21600" h="21533" extrusionOk="0">
                <a:moveTo>
                  <a:pt x="0" y="0"/>
                </a:moveTo>
                <a:lnTo>
                  <a:pt x="21600" y="0"/>
                </a:lnTo>
                <a:lnTo>
                  <a:pt x="21600" y="6293"/>
                </a:lnTo>
                <a:lnTo>
                  <a:pt x="21529" y="6382"/>
                </a:lnTo>
                <a:cubicBezTo>
                  <a:pt x="20623" y="7517"/>
                  <a:pt x="17987" y="10819"/>
                  <a:pt x="10320" y="20425"/>
                </a:cubicBezTo>
                <a:cubicBezTo>
                  <a:pt x="9810" y="21057"/>
                  <a:pt x="9246" y="21422"/>
                  <a:pt x="8672" y="21511"/>
                </a:cubicBezTo>
                <a:cubicBezTo>
                  <a:pt x="8098" y="21600"/>
                  <a:pt x="7515" y="21414"/>
                  <a:pt x="6965" y="20947"/>
                </a:cubicBezTo>
                <a:cubicBezTo>
                  <a:pt x="6965" y="20947"/>
                  <a:pt x="6965" y="20947"/>
                  <a:pt x="218" y="15120"/>
                </a:cubicBezTo>
                <a:lnTo>
                  <a:pt x="0" y="14932"/>
                </a:lnTo>
                <a:close/>
              </a:path>
            </a:pathLst>
          </a:custGeom>
          <a:gradFill>
            <a:gsLst>
              <a:gs pos="0">
                <a:schemeClr val="accent1"/>
              </a:gs>
              <a:gs pos="100000">
                <a:schemeClr val="accent2"/>
              </a:gs>
            </a:gsLst>
          </a:gradFill>
          <a:ln w="12700">
            <a:miter lim="400000"/>
          </a:ln>
          <a:effectLst>
            <a:outerShdw blurRad="584200" dist="127000" dir="5400000" rotWithShape="0">
              <a:schemeClr val="accent1">
                <a:alpha val="40000"/>
              </a:schemeClr>
            </a:outerShdw>
          </a:effectLst>
        </p:spPr>
        <p:txBody>
          <a:bodyPr lIns="91438" tIns="91438" rIns="91438" bIns="91438" anchor="ctr"/>
          <a:lstStyle/>
          <a:p>
            <a:pPr algn="ctr">
              <a:lnSpc>
                <a:spcPct val="100000"/>
              </a:lnSpc>
              <a:defRPr sz="3600">
                <a:solidFill>
                  <a:srgbClr val="FFFFFF"/>
                </a:solidFill>
              </a:defRPr>
            </a:pPr>
          </a:p>
        </p:txBody>
      </p:sp>
      <p:sp>
        <p:nvSpPr>
          <p:cNvPr id="525"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6_Title Slide">
    <p:bg>
      <p:bgPr>
        <a:solidFill>
          <a:srgbClr val="FFFFFF"/>
        </a:solidFill>
        <a:effectLst/>
      </p:bgPr>
    </p:bg>
    <p:spTree>
      <p:nvGrpSpPr>
        <p:cNvPr id="1" name=""/>
        <p:cNvGrpSpPr/>
        <p:nvPr/>
      </p:nvGrpSpPr>
      <p:grpSpPr>
        <a:xfrm>
          <a:off x="0" y="0"/>
          <a:ext cx="0" cy="0"/>
          <a:chOff x="0" y="0"/>
          <a:chExt cx="0" cy="0"/>
        </a:xfrm>
      </p:grpSpPr>
      <p:sp>
        <p:nvSpPr>
          <p:cNvPr id="532"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533"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534"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535"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540" name="成组"/>
          <p:cNvGrpSpPr/>
          <p:nvPr/>
        </p:nvGrpSpPr>
        <p:grpSpPr>
          <a:xfrm>
            <a:off x="1187755" y="735896"/>
            <a:ext cx="2670468" cy="511559"/>
            <a:chOff x="0" y="0"/>
            <a:chExt cx="2670466" cy="511558"/>
          </a:xfrm>
        </p:grpSpPr>
        <p:sp>
          <p:nvSpPr>
            <p:cNvPr id="536"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539" name="成组"/>
            <p:cNvGrpSpPr/>
            <p:nvPr/>
          </p:nvGrpSpPr>
          <p:grpSpPr>
            <a:xfrm>
              <a:off x="650568" y="114086"/>
              <a:ext cx="2019899" cy="283387"/>
              <a:chOff x="0" y="0"/>
              <a:chExt cx="2019898" cy="283386"/>
            </a:xfrm>
          </p:grpSpPr>
          <p:sp>
            <p:nvSpPr>
              <p:cNvPr id="537"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538"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541" name="Picture Placeholder 3"/>
          <p:cNvSpPr>
            <a:spLocks noGrp="1"/>
          </p:cNvSpPr>
          <p:nvPr>
            <p:ph type="pic" sz="half" idx="13"/>
          </p:nvPr>
        </p:nvSpPr>
        <p:spPr>
          <a:xfrm>
            <a:off x="4862376" y="3989754"/>
            <a:ext cx="14659248" cy="8205642"/>
          </a:xfrm>
          <a:prstGeom prst="rect">
            <a:avLst/>
          </a:prstGeom>
          <a:effectLst>
            <a:outerShdw blurRad="1270000" dist="254000" dir="5400000" rotWithShape="0">
              <a:schemeClr val="accent1">
                <a:alpha val="34000"/>
              </a:schemeClr>
            </a:outerShdw>
          </a:effectLst>
        </p:spPr>
        <p:txBody>
          <a:bodyPr lIns="91439" tIns="45719" rIns="91439" bIns="45719" anchor="t">
            <a:noAutofit/>
          </a:bodyPr>
          <a:lstStyle/>
          <a:p/>
        </p:txBody>
      </p:sp>
      <p:sp>
        <p:nvSpPr>
          <p:cNvPr id="54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7_Title Slide">
    <p:bg>
      <p:bgPr>
        <a:solidFill>
          <a:srgbClr val="FFFFFF"/>
        </a:solidFill>
        <a:effectLst/>
      </p:bgPr>
    </p:bg>
    <p:spTree>
      <p:nvGrpSpPr>
        <p:cNvPr id="1" name=""/>
        <p:cNvGrpSpPr/>
        <p:nvPr/>
      </p:nvGrpSpPr>
      <p:grpSpPr>
        <a:xfrm>
          <a:off x="0" y="0"/>
          <a:ext cx="0" cy="0"/>
          <a:chOff x="0" y="0"/>
          <a:chExt cx="0" cy="0"/>
        </a:xfrm>
      </p:grpSpPr>
      <p:sp>
        <p:nvSpPr>
          <p:cNvPr id="54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555" name="Group 12"/>
          <p:cNvGrpSpPr/>
          <p:nvPr/>
        </p:nvGrpSpPr>
        <p:grpSpPr>
          <a:xfrm>
            <a:off x="21688694" y="12607307"/>
            <a:ext cx="1507528" cy="489819"/>
            <a:chOff x="0" y="0"/>
            <a:chExt cx="1507526" cy="489818"/>
          </a:xfrm>
        </p:grpSpPr>
        <p:sp>
          <p:nvSpPr>
            <p:cNvPr id="550"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554" name="Group 14"/>
            <p:cNvGrpSpPr/>
            <p:nvPr/>
          </p:nvGrpSpPr>
          <p:grpSpPr>
            <a:xfrm>
              <a:off x="255625" y="119904"/>
              <a:ext cx="995772" cy="249479"/>
              <a:chOff x="0" y="0"/>
              <a:chExt cx="995771" cy="249478"/>
            </a:xfrm>
          </p:grpSpPr>
          <p:sp>
            <p:nvSpPr>
              <p:cNvPr id="551"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552"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553"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55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55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www.cv.chaoxing.com</a:t>
            </a:r>
          </a:p>
        </p:txBody>
      </p:sp>
      <p:sp>
        <p:nvSpPr>
          <p:cNvPr id="558" name="Freeform: Shape 14"/>
          <p:cNvSpPr/>
          <p:nvPr/>
        </p:nvSpPr>
        <p:spPr>
          <a:xfrm>
            <a:off x="11931290" y="0"/>
            <a:ext cx="12452716" cy="13716000"/>
          </a:xfrm>
          <a:custGeom>
            <a:avLst/>
            <a:gdLst/>
            <a:ahLst/>
            <a:cxnLst>
              <a:cxn ang="0">
                <a:pos x="wd2" y="hd2"/>
              </a:cxn>
              <a:cxn ang="5400000">
                <a:pos x="wd2" y="hd2"/>
              </a:cxn>
              <a:cxn ang="10800000">
                <a:pos x="wd2" y="hd2"/>
              </a:cxn>
              <a:cxn ang="16200000">
                <a:pos x="wd2" y="hd2"/>
              </a:cxn>
            </a:cxnLst>
            <a:rect l="0" t="0" r="r" b="b"/>
            <a:pathLst>
              <a:path w="21600" h="21600" extrusionOk="0">
                <a:moveTo>
                  <a:pt x="5977" y="0"/>
                </a:moveTo>
                <a:lnTo>
                  <a:pt x="21600" y="0"/>
                </a:lnTo>
                <a:lnTo>
                  <a:pt x="21600" y="21600"/>
                </a:lnTo>
                <a:lnTo>
                  <a:pt x="0" y="21600"/>
                </a:lnTo>
                <a:close/>
              </a:path>
            </a:pathLst>
          </a:custGeom>
          <a:gradFill>
            <a:gsLst>
              <a:gs pos="0">
                <a:schemeClr val="accent1"/>
              </a:gs>
              <a:gs pos="100000">
                <a:schemeClr val="accent2"/>
              </a:gs>
            </a:gsLst>
            <a:lin ang="2700000"/>
          </a:gradFill>
          <a:ln w="12700">
            <a:miter lim="400000"/>
          </a:ln>
        </p:spPr>
        <p:txBody>
          <a:bodyPr lIns="91438" tIns="91438" rIns="91438" bIns="91438" anchor="ctr"/>
          <a:lstStyle/>
          <a:p>
            <a:pPr algn="ctr">
              <a:lnSpc>
                <a:spcPct val="100000"/>
              </a:lnSpc>
              <a:defRPr sz="3600">
                <a:solidFill>
                  <a:srgbClr val="FFFFFF"/>
                </a:solidFill>
              </a:defRPr>
            </a:pPr>
          </a:p>
        </p:txBody>
      </p:sp>
      <p:pic>
        <p:nvPicPr>
          <p:cNvPr id="559" name="Picture 2" descr="Picture 2"/>
          <p:cNvPicPr>
            <a:picLocks noChangeAspect="1"/>
          </p:cNvPicPr>
          <p:nvPr/>
        </p:nvPicPr>
        <p:blipFill>
          <a:blip r:embed="rId3"/>
          <a:stretch>
            <a:fillRect/>
          </a:stretch>
        </p:blipFill>
        <p:spPr>
          <a:xfrm flipH="1">
            <a:off x="12578836" y="1276252"/>
            <a:ext cx="10705884" cy="10666522"/>
          </a:xfrm>
          <a:prstGeom prst="rect">
            <a:avLst/>
          </a:prstGeom>
          <a:ln w="12700">
            <a:miter lim="400000"/>
            <a:headEnd/>
            <a:tailEnd/>
          </a:ln>
        </p:spPr>
      </p:pic>
      <p:sp>
        <p:nvSpPr>
          <p:cNvPr id="560" name="img-parallax-service-providers.jpg"/>
          <p:cNvSpPr>
            <a:spLocks noGrp="1"/>
          </p:cNvSpPr>
          <p:nvPr>
            <p:ph type="pic" sz="quarter" idx="13"/>
          </p:nvPr>
        </p:nvSpPr>
        <p:spPr>
          <a:xfrm>
            <a:off x="13838693" y="1674910"/>
            <a:ext cx="10006413" cy="6672333"/>
          </a:xfrm>
          <a:prstGeom prst="rect">
            <a:avLst/>
          </a:prstGeom>
        </p:spPr>
        <p:txBody>
          <a:bodyPr lIns="91439" tIns="45719" rIns="91439" bIns="45719" anchor="t">
            <a:noAutofit/>
          </a:bodyPr>
          <a:lstStyle/>
          <a:p/>
        </p:txBody>
      </p:sp>
      <p:sp>
        <p:nvSpPr>
          <p:cNvPr id="56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FFFFFF"/>
        </a:solidFill>
        <a:effectLst/>
      </p:bgPr>
    </p:bg>
    <p:spTree>
      <p:nvGrpSpPr>
        <p:cNvPr id="1" name=""/>
        <p:cNvGrpSpPr/>
        <p:nvPr/>
      </p:nvGrpSpPr>
      <p:grpSpPr>
        <a:xfrm>
          <a:off x="0" y="0"/>
          <a:ext cx="0" cy="0"/>
          <a:chOff x="0" y="0"/>
          <a:chExt cx="0" cy="0"/>
        </a:xfrm>
      </p:grpSpPr>
      <p:sp>
        <p:nvSpPr>
          <p:cNvPr id="568"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569"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570"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571"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572" name="Rectangle 1"/>
          <p:cNvSpPr/>
          <p:nvPr/>
        </p:nvSpPr>
        <p:spPr>
          <a:xfrm>
            <a:off x="19478170" y="-1"/>
            <a:ext cx="4905832" cy="4905832"/>
          </a:xfrm>
          <a:prstGeom prst="rect">
            <a:avLst/>
          </a:prstGeom>
          <a:solidFill>
            <a:srgbClr val="FFFFFF"/>
          </a:solidFill>
          <a:ln w="12700">
            <a:miter lim="400000"/>
          </a:ln>
        </p:spPr>
        <p:txBody>
          <a:bodyPr lIns="91438" tIns="91438" rIns="91438" bIns="91438" anchor="ctr"/>
          <a:lstStyle/>
          <a:p>
            <a:pPr algn="ctr">
              <a:lnSpc>
                <a:spcPct val="100000"/>
              </a:lnSpc>
              <a:defRPr sz="3600">
                <a:solidFill>
                  <a:srgbClr val="FFFFFF"/>
                </a:solidFill>
              </a:defRPr>
            </a:pPr>
          </a:p>
        </p:txBody>
      </p:sp>
      <p:sp>
        <p:nvSpPr>
          <p:cNvPr id="573" name="Rectangle 2"/>
          <p:cNvSpPr/>
          <p:nvPr/>
        </p:nvSpPr>
        <p:spPr>
          <a:xfrm>
            <a:off x="0" y="4079406"/>
            <a:ext cx="24384000" cy="7884023"/>
          </a:xfrm>
          <a:prstGeom prst="rect">
            <a:avLst/>
          </a:prstGeom>
          <a:solidFill>
            <a:srgbClr val="F2F2F2">
              <a:alpha val="50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574" name="Picture Placeholder 7"/>
          <p:cNvSpPr>
            <a:spLocks noGrp="1"/>
          </p:cNvSpPr>
          <p:nvPr>
            <p:ph type="pic" sz="quarter" idx="13"/>
          </p:nvPr>
        </p:nvSpPr>
        <p:spPr>
          <a:xfrm>
            <a:off x="13323929" y="4970569"/>
            <a:ext cx="8946138" cy="5894033"/>
          </a:xfrm>
          <a:prstGeom prst="rect">
            <a:avLst/>
          </a:prstGeom>
          <a:effectLst>
            <a:outerShdw blurRad="787400" dist="101600" dir="5400000" rotWithShape="0">
              <a:schemeClr val="accent1">
                <a:alpha val="20000"/>
              </a:schemeClr>
            </a:outerShdw>
          </a:effectLst>
        </p:spPr>
        <p:txBody>
          <a:bodyPr lIns="91439" tIns="45719" rIns="91439" bIns="45719" anchor="t">
            <a:noAutofit/>
          </a:bodyPr>
          <a:lstStyle/>
          <a:p/>
        </p:txBody>
      </p:sp>
      <p:grpSp>
        <p:nvGrpSpPr>
          <p:cNvPr id="579" name="成组"/>
          <p:cNvGrpSpPr/>
          <p:nvPr/>
        </p:nvGrpSpPr>
        <p:grpSpPr>
          <a:xfrm>
            <a:off x="1187755" y="735896"/>
            <a:ext cx="2670468" cy="511559"/>
            <a:chOff x="0" y="0"/>
            <a:chExt cx="2670466" cy="511558"/>
          </a:xfrm>
        </p:grpSpPr>
        <p:sp>
          <p:nvSpPr>
            <p:cNvPr id="575"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578" name="成组"/>
            <p:cNvGrpSpPr/>
            <p:nvPr/>
          </p:nvGrpSpPr>
          <p:grpSpPr>
            <a:xfrm>
              <a:off x="650568" y="114086"/>
              <a:ext cx="2019899" cy="283387"/>
              <a:chOff x="0" y="0"/>
              <a:chExt cx="2019898" cy="283386"/>
            </a:xfrm>
          </p:grpSpPr>
          <p:sp>
            <p:nvSpPr>
              <p:cNvPr id="576"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577"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580"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0_Title Slide">
    <p:bg>
      <p:bgPr>
        <a:solidFill>
          <a:srgbClr val="FFFFFF"/>
        </a:solidFill>
        <a:effectLst/>
      </p:bgPr>
    </p:bg>
    <p:spTree>
      <p:nvGrpSpPr>
        <p:cNvPr id="1" name=""/>
        <p:cNvGrpSpPr/>
        <p:nvPr/>
      </p:nvGrpSpPr>
      <p:grpSpPr>
        <a:xfrm>
          <a:off x="0" y="0"/>
          <a:ext cx="0" cy="0"/>
          <a:chOff x="0" y="0"/>
          <a:chExt cx="0" cy="0"/>
        </a:xfrm>
      </p:grpSpPr>
      <p:sp>
        <p:nvSpPr>
          <p:cNvPr id="587"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588"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589"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59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595" name="成组"/>
          <p:cNvGrpSpPr/>
          <p:nvPr/>
        </p:nvGrpSpPr>
        <p:grpSpPr>
          <a:xfrm>
            <a:off x="1187755" y="735896"/>
            <a:ext cx="2670468" cy="511559"/>
            <a:chOff x="0" y="0"/>
            <a:chExt cx="2670466" cy="511558"/>
          </a:xfrm>
        </p:grpSpPr>
        <p:sp>
          <p:nvSpPr>
            <p:cNvPr id="591"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594" name="成组"/>
            <p:cNvGrpSpPr/>
            <p:nvPr/>
          </p:nvGrpSpPr>
          <p:grpSpPr>
            <a:xfrm>
              <a:off x="650568" y="114086"/>
              <a:ext cx="2019899" cy="283387"/>
              <a:chOff x="0" y="0"/>
              <a:chExt cx="2019898" cy="283386"/>
            </a:xfrm>
          </p:grpSpPr>
          <p:sp>
            <p:nvSpPr>
              <p:cNvPr id="592"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593"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596" name="Picture Placeholder 5"/>
          <p:cNvSpPr>
            <a:spLocks noGrp="1"/>
          </p:cNvSpPr>
          <p:nvPr>
            <p:ph type="pic" sz="quarter" idx="13"/>
          </p:nvPr>
        </p:nvSpPr>
        <p:spPr>
          <a:xfrm>
            <a:off x="3288377" y="2605994"/>
            <a:ext cx="7570873" cy="8504018"/>
          </a:xfrm>
          <a:prstGeom prst="rect">
            <a:avLst/>
          </a:prstGeom>
          <a:effectLst>
            <a:outerShdw blurRad="1270000" dist="508000" dir="5400000" rotWithShape="0">
              <a:schemeClr val="accent1">
                <a:alpha val="32000"/>
              </a:schemeClr>
            </a:outerShdw>
          </a:effectLst>
        </p:spPr>
        <p:txBody>
          <a:bodyPr lIns="91439" tIns="45719" rIns="91439" bIns="45719" anchor="t">
            <a:noAutofit/>
          </a:bodyPr>
          <a:lstStyle/>
          <a:p/>
        </p:txBody>
      </p:sp>
      <p:sp>
        <p:nvSpPr>
          <p:cNvPr id="59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8_Title Slide">
    <p:bg>
      <p:bgPr>
        <a:solidFill>
          <a:srgbClr val="FFFFFF"/>
        </a:solidFill>
        <a:effectLst/>
      </p:bgPr>
    </p:bg>
    <p:spTree>
      <p:nvGrpSpPr>
        <p:cNvPr id="1" name=""/>
        <p:cNvGrpSpPr/>
        <p:nvPr/>
      </p:nvGrpSpPr>
      <p:grpSpPr>
        <a:xfrm>
          <a:off x="0" y="0"/>
          <a:ext cx="0" cy="0"/>
          <a:chOff x="0" y="0"/>
          <a:chExt cx="0" cy="0"/>
        </a:xfrm>
      </p:grpSpPr>
      <p:sp>
        <p:nvSpPr>
          <p:cNvPr id="60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605" name="Freeform: Shape 4"/>
          <p:cNvSpPr/>
          <p:nvPr/>
        </p:nvSpPr>
        <p:spPr>
          <a:xfrm>
            <a:off x="16873979" y="2692834"/>
            <a:ext cx="4085972" cy="4589637"/>
          </a:xfrm>
          <a:custGeom>
            <a:avLst/>
            <a:gdLst/>
            <a:ahLst/>
            <a:cxnLst>
              <a:cxn ang="0">
                <a:pos x="wd2" y="hd2"/>
              </a:cxn>
              <a:cxn ang="5400000">
                <a:pos x="wd2" y="hd2"/>
              </a:cxn>
              <a:cxn ang="10800000">
                <a:pos x="wd2" y="hd2"/>
              </a:cxn>
              <a:cxn ang="16200000">
                <a:pos x="wd2" y="hd2"/>
              </a:cxn>
            </a:cxnLst>
            <a:rect l="0" t="0" r="r" b="b"/>
            <a:pathLst>
              <a:path w="21600" h="21521" extrusionOk="0">
                <a:moveTo>
                  <a:pt x="10800" y="0"/>
                </a:moveTo>
                <a:cubicBezTo>
                  <a:pt x="11190" y="0"/>
                  <a:pt x="11580" y="79"/>
                  <a:pt x="11940" y="237"/>
                </a:cubicBezTo>
                <a:cubicBezTo>
                  <a:pt x="11940" y="237"/>
                  <a:pt x="11940" y="237"/>
                  <a:pt x="20186" y="3893"/>
                </a:cubicBezTo>
                <a:cubicBezTo>
                  <a:pt x="21053" y="4281"/>
                  <a:pt x="21600" y="5066"/>
                  <a:pt x="21600" y="5923"/>
                </a:cubicBezTo>
                <a:cubicBezTo>
                  <a:pt x="21600" y="5923"/>
                  <a:pt x="21600" y="5923"/>
                  <a:pt x="21600" y="15598"/>
                </a:cubicBezTo>
                <a:cubicBezTo>
                  <a:pt x="21600" y="16455"/>
                  <a:pt x="21053" y="17240"/>
                  <a:pt x="20186" y="17628"/>
                </a:cubicBezTo>
                <a:cubicBezTo>
                  <a:pt x="20186" y="17628"/>
                  <a:pt x="20186" y="17628"/>
                  <a:pt x="11940" y="21285"/>
                </a:cubicBezTo>
                <a:cubicBezTo>
                  <a:pt x="11220" y="21600"/>
                  <a:pt x="10380" y="21600"/>
                  <a:pt x="9660" y="21285"/>
                </a:cubicBezTo>
                <a:cubicBezTo>
                  <a:pt x="9660" y="21285"/>
                  <a:pt x="9660" y="21285"/>
                  <a:pt x="1414" y="17628"/>
                </a:cubicBezTo>
                <a:cubicBezTo>
                  <a:pt x="547" y="17240"/>
                  <a:pt x="0" y="16455"/>
                  <a:pt x="0" y="15598"/>
                </a:cubicBezTo>
                <a:cubicBezTo>
                  <a:pt x="0" y="15598"/>
                  <a:pt x="0" y="15598"/>
                  <a:pt x="0" y="5923"/>
                </a:cubicBezTo>
                <a:cubicBezTo>
                  <a:pt x="0" y="5066"/>
                  <a:pt x="547" y="4281"/>
                  <a:pt x="1414" y="3893"/>
                </a:cubicBezTo>
                <a:cubicBezTo>
                  <a:pt x="1414" y="3893"/>
                  <a:pt x="1414" y="3893"/>
                  <a:pt x="9660" y="237"/>
                </a:cubicBezTo>
                <a:cubicBezTo>
                  <a:pt x="10020" y="79"/>
                  <a:pt x="10410" y="0"/>
                  <a:pt x="10800" y="0"/>
                </a:cubicBezTo>
                <a:close/>
              </a:path>
            </a:pathLst>
          </a:custGeom>
          <a:gradFill>
            <a:gsLst>
              <a:gs pos="0">
                <a:schemeClr val="accent1"/>
              </a:gs>
              <a:gs pos="100000">
                <a:schemeClr val="accent2"/>
              </a:gs>
            </a:gsLst>
            <a:lin ang="2700000"/>
          </a:gradFill>
          <a:ln w="12700">
            <a:miter lim="400000"/>
          </a:ln>
        </p:spPr>
        <p:txBody>
          <a:bodyPr lIns="91438" tIns="91438" rIns="91438" bIns="91438" anchor="ctr"/>
          <a:lstStyle/>
          <a:p>
            <a:pPr algn="ctr">
              <a:lnSpc>
                <a:spcPct val="100000"/>
              </a:lnSpc>
              <a:defRPr sz="19200">
                <a:solidFill>
                  <a:srgbClr val="F2F2F2">
                    <a:alpha val="40000"/>
                  </a:srgbClr>
                </a:solidFill>
                <a:latin typeface="Futura LT"/>
                <a:ea typeface="Futura LT"/>
                <a:cs typeface="Futura LT"/>
                <a:sym typeface="Futura LT"/>
              </a:defRPr>
            </a:pPr>
          </a:p>
        </p:txBody>
      </p:sp>
      <p:sp>
        <p:nvSpPr>
          <p:cNvPr id="606" name="Freeform: Shape 3"/>
          <p:cNvSpPr/>
          <p:nvPr/>
        </p:nvSpPr>
        <p:spPr>
          <a:xfrm>
            <a:off x="11254550" y="4084496"/>
            <a:ext cx="7937123" cy="8915514"/>
          </a:xfrm>
          <a:custGeom>
            <a:avLst/>
            <a:gdLst/>
            <a:ahLst/>
            <a:cxnLst>
              <a:cxn ang="0">
                <a:pos x="wd2" y="hd2"/>
              </a:cxn>
              <a:cxn ang="5400000">
                <a:pos x="wd2" y="hd2"/>
              </a:cxn>
              <a:cxn ang="10800000">
                <a:pos x="wd2" y="hd2"/>
              </a:cxn>
              <a:cxn ang="16200000">
                <a:pos x="wd2" y="hd2"/>
              </a:cxn>
            </a:cxnLst>
            <a:rect l="0" t="0" r="r" b="b"/>
            <a:pathLst>
              <a:path w="21600" h="21521" extrusionOk="0">
                <a:moveTo>
                  <a:pt x="10800" y="0"/>
                </a:moveTo>
                <a:cubicBezTo>
                  <a:pt x="11190" y="0"/>
                  <a:pt x="11580" y="79"/>
                  <a:pt x="11940" y="237"/>
                </a:cubicBezTo>
                <a:cubicBezTo>
                  <a:pt x="11940" y="237"/>
                  <a:pt x="11940" y="237"/>
                  <a:pt x="20186" y="3893"/>
                </a:cubicBezTo>
                <a:cubicBezTo>
                  <a:pt x="21053" y="4281"/>
                  <a:pt x="21600" y="5066"/>
                  <a:pt x="21600" y="5923"/>
                </a:cubicBezTo>
                <a:cubicBezTo>
                  <a:pt x="21600" y="5923"/>
                  <a:pt x="21600" y="5923"/>
                  <a:pt x="21600" y="15598"/>
                </a:cubicBezTo>
                <a:cubicBezTo>
                  <a:pt x="21600" y="16455"/>
                  <a:pt x="21053" y="17240"/>
                  <a:pt x="20186" y="17628"/>
                </a:cubicBezTo>
                <a:cubicBezTo>
                  <a:pt x="20186" y="17628"/>
                  <a:pt x="20186" y="17628"/>
                  <a:pt x="11940" y="21285"/>
                </a:cubicBezTo>
                <a:cubicBezTo>
                  <a:pt x="11220" y="21600"/>
                  <a:pt x="10380" y="21600"/>
                  <a:pt x="9660" y="21285"/>
                </a:cubicBezTo>
                <a:cubicBezTo>
                  <a:pt x="9660" y="21285"/>
                  <a:pt x="9660" y="21285"/>
                  <a:pt x="1414" y="17628"/>
                </a:cubicBezTo>
                <a:cubicBezTo>
                  <a:pt x="547" y="17240"/>
                  <a:pt x="0" y="16455"/>
                  <a:pt x="0" y="15598"/>
                </a:cubicBezTo>
                <a:cubicBezTo>
                  <a:pt x="0" y="15598"/>
                  <a:pt x="0" y="15598"/>
                  <a:pt x="0" y="5923"/>
                </a:cubicBezTo>
                <a:cubicBezTo>
                  <a:pt x="0" y="5066"/>
                  <a:pt x="547" y="4281"/>
                  <a:pt x="1414" y="3893"/>
                </a:cubicBezTo>
                <a:cubicBezTo>
                  <a:pt x="1414" y="3893"/>
                  <a:pt x="1414" y="3893"/>
                  <a:pt x="9660" y="237"/>
                </a:cubicBezTo>
                <a:cubicBezTo>
                  <a:pt x="10020" y="79"/>
                  <a:pt x="10410" y="0"/>
                  <a:pt x="10800" y="0"/>
                </a:cubicBezTo>
                <a:close/>
              </a:path>
            </a:pathLst>
          </a:custGeom>
          <a:solidFill>
            <a:srgbClr val="FFFFFF"/>
          </a:solidFill>
          <a:ln w="12700">
            <a:miter lim="400000"/>
          </a:ln>
          <a:effectLst>
            <a:outerShdw blurRad="1270000" dist="508000" dir="5400000" rotWithShape="0">
              <a:schemeClr val="accent1">
                <a:alpha val="15000"/>
              </a:schemeClr>
            </a:outerShdw>
          </a:effectLst>
        </p:spPr>
        <p:txBody>
          <a:bodyPr lIns="91438" tIns="91438" rIns="91438" bIns="91438"/>
          <a:lstStyle/>
          <a:p>
            <a:pPr algn="ctr">
              <a:lnSpc>
                <a:spcPct val="90000"/>
              </a:lnSpc>
              <a:spcBef>
                <a:spcPts val="2000"/>
              </a:spcBef>
              <a:defRPr sz="2800">
                <a:solidFill>
                  <a:srgbClr val="A6A6A6">
                    <a:alpha val="40000"/>
                  </a:srgbClr>
                </a:solidFill>
              </a:defRPr>
            </a:pPr>
          </a:p>
        </p:txBody>
      </p:sp>
      <p:pic>
        <p:nvPicPr>
          <p:cNvPr id="607" name="Picture 1" descr="Picture 1"/>
          <p:cNvPicPr>
            <a:picLocks noChangeAspect="1"/>
          </p:cNvPicPr>
          <p:nvPr/>
        </p:nvPicPr>
        <p:blipFill>
          <a:blip r:embed="rId3"/>
          <a:stretch>
            <a:fillRect/>
          </a:stretch>
        </p:blipFill>
        <p:spPr>
          <a:xfrm>
            <a:off x="11635096" y="1265630"/>
            <a:ext cx="6426468" cy="11184740"/>
          </a:xfrm>
          <a:prstGeom prst="rect">
            <a:avLst/>
          </a:prstGeom>
          <a:ln w="12700">
            <a:miter lim="400000"/>
            <a:headEnd/>
            <a:tailEnd/>
          </a:ln>
        </p:spPr>
      </p:pic>
      <p:sp>
        <p:nvSpPr>
          <p:cNvPr id="608" name="Picture Placeholder 7"/>
          <p:cNvSpPr>
            <a:spLocks noGrp="1"/>
          </p:cNvSpPr>
          <p:nvPr>
            <p:ph type="pic" sz="quarter" idx="13"/>
          </p:nvPr>
        </p:nvSpPr>
        <p:spPr>
          <a:xfrm>
            <a:off x="18061564" y="3327751"/>
            <a:ext cx="4102102" cy="7251701"/>
          </a:xfrm>
          <a:prstGeom prst="rect">
            <a:avLst/>
          </a:prstGeom>
          <a:effectLst>
            <a:outerShdw blurRad="711200" dist="406400" dir="5400000" rotWithShape="0">
              <a:schemeClr val="accent1">
                <a:alpha val="20000"/>
              </a:schemeClr>
            </a:outerShdw>
          </a:effectLst>
        </p:spPr>
        <p:txBody>
          <a:bodyPr lIns="91439" tIns="45719" rIns="91439" bIns="45719" anchor="t">
            <a:noAutofit/>
          </a:bodyPr>
          <a:lstStyle/>
          <a:p/>
        </p:txBody>
      </p:sp>
      <p:sp>
        <p:nvSpPr>
          <p:cNvPr id="609" name="Picture Placeholder 2"/>
          <p:cNvSpPr>
            <a:spLocks noGrp="1"/>
          </p:cNvSpPr>
          <p:nvPr>
            <p:ph type="pic" idx="14"/>
          </p:nvPr>
        </p:nvSpPr>
        <p:spPr>
          <a:xfrm>
            <a:off x="5570917" y="3232150"/>
            <a:ext cx="18554828" cy="7251700"/>
          </a:xfrm>
          <a:prstGeom prst="rect">
            <a:avLst/>
          </a:prstGeom>
        </p:spPr>
        <p:txBody>
          <a:bodyPr lIns="91439" tIns="45719" rIns="91439" bIns="45719" anchor="t">
            <a:noAutofit/>
          </a:bodyPr>
          <a:lstStyle/>
          <a:p/>
        </p:txBody>
      </p:sp>
      <p:sp>
        <p:nvSpPr>
          <p:cNvPr id="610"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18112B"/>
        </a:solidFill>
        <a:effectLst/>
      </p:bgPr>
    </p:bg>
    <p:spTree>
      <p:nvGrpSpPr>
        <p:cNvPr id="1" name=""/>
        <p:cNvGrpSpPr/>
        <p:nvPr/>
      </p:nvGrpSpPr>
      <p:grpSpPr>
        <a:xfrm>
          <a:off x="0" y="0"/>
          <a:ext cx="0" cy="0"/>
          <a:chOff x="0" y="0"/>
          <a:chExt cx="0" cy="0"/>
        </a:xfrm>
      </p:grpSpPr>
      <p:grpSp>
        <p:nvGrpSpPr>
          <p:cNvPr id="56" name="Group 4"/>
          <p:cNvGrpSpPr/>
          <p:nvPr/>
        </p:nvGrpSpPr>
        <p:grpSpPr>
          <a:xfrm>
            <a:off x="1187755" y="746765"/>
            <a:ext cx="2418464" cy="489822"/>
            <a:chOff x="0" y="-1"/>
            <a:chExt cx="2418462" cy="489820"/>
          </a:xfrm>
        </p:grpSpPr>
        <p:grpSp>
          <p:nvGrpSpPr>
            <p:cNvPr id="52" name="Group 5"/>
            <p:cNvGrpSpPr/>
            <p:nvPr/>
          </p:nvGrpSpPr>
          <p:grpSpPr>
            <a:xfrm>
              <a:off x="-1" y="-2"/>
              <a:ext cx="529549" cy="489821"/>
              <a:chOff x="0" y="0"/>
              <a:chExt cx="529547" cy="489820"/>
            </a:xfrm>
          </p:grpSpPr>
          <p:sp>
            <p:nvSpPr>
              <p:cNvPr id="48" name="Freeform 5"/>
              <p:cNvSpPr/>
              <p:nvPr/>
            </p:nvSpPr>
            <p:spPr>
              <a:xfrm>
                <a:off x="-1" y="175747"/>
                <a:ext cx="529091" cy="167750"/>
              </a:xfrm>
              <a:custGeom>
                <a:avLst/>
                <a:gdLst/>
                <a:ahLst/>
                <a:cxnLst>
                  <a:cxn ang="0">
                    <a:pos x="wd2" y="hd2"/>
                  </a:cxn>
                  <a:cxn ang="5400000">
                    <a:pos x="wd2" y="hd2"/>
                  </a:cxn>
                  <a:cxn ang="10800000">
                    <a:pos x="wd2" y="hd2"/>
                  </a:cxn>
                  <a:cxn ang="16200000">
                    <a:pos x="wd2" y="hd2"/>
                  </a:cxn>
                </a:cxnLst>
                <a:rect l="0" t="0" r="r" b="b"/>
                <a:pathLst>
                  <a:path w="21600" h="20406" extrusionOk="0">
                    <a:moveTo>
                      <a:pt x="21600" y="10720"/>
                    </a:moveTo>
                    <a:cubicBezTo>
                      <a:pt x="20589" y="6028"/>
                      <a:pt x="20192" y="3875"/>
                      <a:pt x="19634" y="559"/>
                    </a:cubicBezTo>
                    <a:cubicBezTo>
                      <a:pt x="14660" y="-1194"/>
                      <a:pt x="5806" y="949"/>
                      <a:pt x="0" y="10179"/>
                    </a:cubicBezTo>
                    <a:cubicBezTo>
                      <a:pt x="821" y="13322"/>
                      <a:pt x="1058" y="14853"/>
                      <a:pt x="1992" y="20406"/>
                    </a:cubicBezTo>
                    <a:cubicBezTo>
                      <a:pt x="3499" y="15065"/>
                      <a:pt x="12917" y="7104"/>
                      <a:pt x="21600" y="10720"/>
                    </a:cubicBezTo>
                    <a:close/>
                  </a:path>
                </a:pathLst>
              </a:custGeom>
              <a:gradFill flip="none" rotWithShape="1">
                <a:gsLst>
                  <a:gs pos="0">
                    <a:srgbClr val="A6A6A6">
                      <a:alpha val="40000"/>
                    </a:srgbClr>
                  </a:gs>
                  <a:gs pos="100000">
                    <a:srgbClr val="BFBFBF">
                      <a:alpha val="40000"/>
                    </a:srgbClr>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49" name="Freeform 6"/>
              <p:cNvSpPr/>
              <p:nvPr/>
            </p:nvSpPr>
            <p:spPr>
              <a:xfrm>
                <a:off x="25" y="33577"/>
                <a:ext cx="227555" cy="3099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1" y="0"/>
                    </a:lnTo>
                    <a:lnTo>
                      <a:pt x="0" y="15741"/>
                    </a:lnTo>
                    <a:lnTo>
                      <a:pt x="4630" y="21600"/>
                    </a:lnTo>
                    <a:lnTo>
                      <a:pt x="2160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50" name="Freeform 7"/>
              <p:cNvSpPr/>
              <p:nvPr/>
            </p:nvSpPr>
            <p:spPr>
              <a:xfrm>
                <a:off x="301992" y="179683"/>
                <a:ext cx="227556" cy="310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28" y="21600"/>
                    </a:lnTo>
                    <a:lnTo>
                      <a:pt x="21600" y="5870"/>
                    </a:lnTo>
                    <a:lnTo>
                      <a:pt x="16970" y="0"/>
                    </a:lnTo>
                    <a:lnTo>
                      <a:pt x="0" y="2160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51" name="Freeform 8"/>
              <p:cNvSpPr/>
              <p:nvPr/>
            </p:nvSpPr>
            <p:spPr>
              <a:xfrm>
                <a:off x="102912" y="-1"/>
                <a:ext cx="381148" cy="489821"/>
              </a:xfrm>
              <a:custGeom>
                <a:avLst/>
                <a:gdLst/>
                <a:ahLst/>
                <a:cxnLst>
                  <a:cxn ang="0">
                    <a:pos x="wd2" y="hd2"/>
                  </a:cxn>
                  <a:cxn ang="5400000">
                    <a:pos x="wd2" y="hd2"/>
                  </a:cxn>
                  <a:cxn ang="10800000">
                    <a:pos x="wd2" y="hd2"/>
                  </a:cxn>
                  <a:cxn ang="16200000">
                    <a:pos x="wd2" y="hd2"/>
                  </a:cxn>
                </a:cxnLst>
                <a:rect l="0" t="0" r="r" b="b"/>
                <a:pathLst>
                  <a:path w="21600" h="21600" extrusionOk="0">
                    <a:moveTo>
                      <a:pt x="17730" y="0"/>
                    </a:moveTo>
                    <a:lnTo>
                      <a:pt x="9984" y="0"/>
                    </a:lnTo>
                    <a:lnTo>
                      <a:pt x="13211" y="1446"/>
                    </a:lnTo>
                    <a:lnTo>
                      <a:pt x="0" y="19279"/>
                    </a:lnTo>
                    <a:lnTo>
                      <a:pt x="1710" y="21600"/>
                    </a:lnTo>
                    <a:lnTo>
                      <a:pt x="5149" y="21600"/>
                    </a:lnTo>
                    <a:lnTo>
                      <a:pt x="18379" y="3767"/>
                    </a:lnTo>
                    <a:lnTo>
                      <a:pt x="21600" y="5212"/>
                    </a:lnTo>
                    <a:lnTo>
                      <a:pt x="1773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grpSp>
          <p:nvGrpSpPr>
            <p:cNvPr id="55" name="Group 6"/>
            <p:cNvGrpSpPr/>
            <p:nvPr/>
          </p:nvGrpSpPr>
          <p:grpSpPr>
            <a:xfrm>
              <a:off x="658909" y="104154"/>
              <a:ext cx="1759554" cy="385665"/>
              <a:chOff x="-1" y="0"/>
              <a:chExt cx="1759552" cy="385664"/>
            </a:xfrm>
          </p:grpSpPr>
          <p:sp>
            <p:nvSpPr>
              <p:cNvPr id="53" name="TextBox 7"/>
              <p:cNvSpPr/>
              <p:nvPr/>
            </p:nvSpPr>
            <p:spPr>
              <a:xfrm>
                <a:off x="553032" y="0"/>
                <a:ext cx="1206520" cy="383284"/>
              </a:xfrm>
              <a:custGeom>
                <a:avLst/>
                <a:gdLst/>
                <a:ahLst/>
                <a:cxnLst>
                  <a:cxn ang="0">
                    <a:pos x="wd2" y="hd2"/>
                  </a:cxn>
                  <a:cxn ang="5400000">
                    <a:pos x="wd2" y="hd2"/>
                  </a:cxn>
                  <a:cxn ang="10800000">
                    <a:pos x="wd2" y="hd2"/>
                  </a:cxn>
                  <a:cxn ang="16200000">
                    <a:pos x="wd2" y="hd2"/>
                  </a:cxn>
                </a:cxnLst>
                <a:rect l="0" t="0" r="r" b="b"/>
                <a:pathLst>
                  <a:path w="21600" h="21600" extrusionOk="0">
                    <a:moveTo>
                      <a:pt x="10754" y="5098"/>
                    </a:moveTo>
                    <a:cubicBezTo>
                      <a:pt x="10389" y="5106"/>
                      <a:pt x="10081" y="5498"/>
                      <a:pt x="9831" y="6275"/>
                    </a:cubicBezTo>
                    <a:cubicBezTo>
                      <a:pt x="9581" y="7051"/>
                      <a:pt x="9451" y="8165"/>
                      <a:pt x="9440" y="9615"/>
                    </a:cubicBezTo>
                    <a:cubicBezTo>
                      <a:pt x="9451" y="11068"/>
                      <a:pt x="9581" y="12192"/>
                      <a:pt x="9831" y="12989"/>
                    </a:cubicBezTo>
                    <a:cubicBezTo>
                      <a:pt x="10081" y="13785"/>
                      <a:pt x="10389" y="14188"/>
                      <a:pt x="10754" y="14199"/>
                    </a:cubicBezTo>
                    <a:cubicBezTo>
                      <a:pt x="11120" y="14189"/>
                      <a:pt x="11429" y="13789"/>
                      <a:pt x="11681" y="13000"/>
                    </a:cubicBezTo>
                    <a:cubicBezTo>
                      <a:pt x="11934" y="12210"/>
                      <a:pt x="12065" y="11089"/>
                      <a:pt x="12076" y="9637"/>
                    </a:cubicBezTo>
                    <a:cubicBezTo>
                      <a:pt x="12065" y="8206"/>
                      <a:pt x="11934" y="7094"/>
                      <a:pt x="11681" y="6303"/>
                    </a:cubicBezTo>
                    <a:cubicBezTo>
                      <a:pt x="11429" y="5511"/>
                      <a:pt x="11120" y="5110"/>
                      <a:pt x="10754" y="5098"/>
                    </a:cubicBezTo>
                    <a:close/>
                    <a:moveTo>
                      <a:pt x="6253" y="5098"/>
                    </a:moveTo>
                    <a:cubicBezTo>
                      <a:pt x="5891" y="5110"/>
                      <a:pt x="5582" y="5511"/>
                      <a:pt x="5329" y="6303"/>
                    </a:cubicBezTo>
                    <a:cubicBezTo>
                      <a:pt x="5075" y="7094"/>
                      <a:pt x="4943" y="8206"/>
                      <a:pt x="4932" y="9637"/>
                    </a:cubicBezTo>
                    <a:cubicBezTo>
                      <a:pt x="4943" y="11089"/>
                      <a:pt x="5075" y="12210"/>
                      <a:pt x="5329" y="13000"/>
                    </a:cubicBezTo>
                    <a:cubicBezTo>
                      <a:pt x="5582" y="13789"/>
                      <a:pt x="5891" y="14189"/>
                      <a:pt x="6253" y="14199"/>
                    </a:cubicBezTo>
                    <a:cubicBezTo>
                      <a:pt x="6622" y="14188"/>
                      <a:pt x="6932" y="13785"/>
                      <a:pt x="7183" y="12989"/>
                    </a:cubicBezTo>
                    <a:cubicBezTo>
                      <a:pt x="7434" y="12192"/>
                      <a:pt x="7564" y="11068"/>
                      <a:pt x="7575" y="9615"/>
                    </a:cubicBezTo>
                    <a:cubicBezTo>
                      <a:pt x="7564" y="8165"/>
                      <a:pt x="7434" y="7051"/>
                      <a:pt x="7183" y="6275"/>
                    </a:cubicBezTo>
                    <a:cubicBezTo>
                      <a:pt x="6932" y="5498"/>
                      <a:pt x="6622" y="5106"/>
                      <a:pt x="6253" y="5098"/>
                    </a:cubicBezTo>
                    <a:close/>
                    <a:moveTo>
                      <a:pt x="19703" y="5053"/>
                    </a:moveTo>
                    <a:cubicBezTo>
                      <a:pt x="19380" y="5059"/>
                      <a:pt x="19105" y="5378"/>
                      <a:pt x="18879" y="6012"/>
                    </a:cubicBezTo>
                    <a:cubicBezTo>
                      <a:pt x="18652" y="6646"/>
                      <a:pt x="18517" y="7564"/>
                      <a:pt x="18475" y="8765"/>
                    </a:cubicBezTo>
                    <a:lnTo>
                      <a:pt x="20932" y="8765"/>
                    </a:lnTo>
                    <a:cubicBezTo>
                      <a:pt x="20926" y="7564"/>
                      <a:pt x="20805" y="6646"/>
                      <a:pt x="20571" y="6012"/>
                    </a:cubicBezTo>
                    <a:cubicBezTo>
                      <a:pt x="20336" y="5378"/>
                      <a:pt x="20047" y="5059"/>
                      <a:pt x="19703" y="5053"/>
                    </a:cubicBezTo>
                    <a:close/>
                    <a:moveTo>
                      <a:pt x="19732" y="3332"/>
                    </a:moveTo>
                    <a:cubicBezTo>
                      <a:pt x="20304" y="3366"/>
                      <a:pt x="20756" y="3923"/>
                      <a:pt x="21089" y="5003"/>
                    </a:cubicBezTo>
                    <a:cubicBezTo>
                      <a:pt x="21423" y="6083"/>
                      <a:pt x="21593" y="7479"/>
                      <a:pt x="21600" y="9190"/>
                    </a:cubicBezTo>
                    <a:cubicBezTo>
                      <a:pt x="21600" y="9410"/>
                      <a:pt x="21598" y="9618"/>
                      <a:pt x="21595" y="9813"/>
                    </a:cubicBezTo>
                    <a:cubicBezTo>
                      <a:pt x="21591" y="10009"/>
                      <a:pt x="21586" y="10211"/>
                      <a:pt x="21579" y="10420"/>
                    </a:cubicBezTo>
                    <a:lnTo>
                      <a:pt x="18467" y="10420"/>
                    </a:lnTo>
                    <a:cubicBezTo>
                      <a:pt x="18501" y="11666"/>
                      <a:pt x="18635" y="12617"/>
                      <a:pt x="18871" y="13274"/>
                    </a:cubicBezTo>
                    <a:cubicBezTo>
                      <a:pt x="19106" y="13930"/>
                      <a:pt x="19393" y="14261"/>
                      <a:pt x="19732" y="14266"/>
                    </a:cubicBezTo>
                    <a:cubicBezTo>
                      <a:pt x="20023" y="14254"/>
                      <a:pt x="20261" y="14043"/>
                      <a:pt x="20444" y="13631"/>
                    </a:cubicBezTo>
                    <a:cubicBezTo>
                      <a:pt x="20627" y="13220"/>
                      <a:pt x="20754" y="12679"/>
                      <a:pt x="20826" y="12007"/>
                    </a:cubicBezTo>
                    <a:lnTo>
                      <a:pt x="21522" y="12007"/>
                    </a:lnTo>
                    <a:cubicBezTo>
                      <a:pt x="21421" y="13152"/>
                      <a:pt x="21218" y="14094"/>
                      <a:pt x="20915" y="14836"/>
                    </a:cubicBezTo>
                    <a:cubicBezTo>
                      <a:pt x="20611" y="15578"/>
                      <a:pt x="20217" y="15962"/>
                      <a:pt x="19732" y="15988"/>
                    </a:cubicBezTo>
                    <a:cubicBezTo>
                      <a:pt x="19167" y="15966"/>
                      <a:pt x="18707" y="15394"/>
                      <a:pt x="18354" y="14271"/>
                    </a:cubicBezTo>
                    <a:cubicBezTo>
                      <a:pt x="18000" y="13149"/>
                      <a:pt x="17818" y="11604"/>
                      <a:pt x="17807" y="9637"/>
                    </a:cubicBezTo>
                    <a:cubicBezTo>
                      <a:pt x="17816" y="7682"/>
                      <a:pt x="17995" y="6148"/>
                      <a:pt x="18343" y="5034"/>
                    </a:cubicBezTo>
                    <a:cubicBezTo>
                      <a:pt x="18691" y="3920"/>
                      <a:pt x="19154" y="3353"/>
                      <a:pt x="19732" y="3332"/>
                    </a:cubicBezTo>
                    <a:close/>
                    <a:moveTo>
                      <a:pt x="15412" y="3332"/>
                    </a:moveTo>
                    <a:cubicBezTo>
                      <a:pt x="15897" y="3343"/>
                      <a:pt x="16292" y="3711"/>
                      <a:pt x="16598" y="4436"/>
                    </a:cubicBezTo>
                    <a:cubicBezTo>
                      <a:pt x="16904" y="5160"/>
                      <a:pt x="17107" y="6171"/>
                      <a:pt x="17209" y="7468"/>
                    </a:cubicBezTo>
                    <a:lnTo>
                      <a:pt x="16513" y="7468"/>
                    </a:lnTo>
                    <a:cubicBezTo>
                      <a:pt x="16444" y="6722"/>
                      <a:pt x="16315" y="6135"/>
                      <a:pt x="16127" y="5707"/>
                    </a:cubicBezTo>
                    <a:cubicBezTo>
                      <a:pt x="15940" y="5280"/>
                      <a:pt x="15701" y="5062"/>
                      <a:pt x="15412" y="5053"/>
                    </a:cubicBezTo>
                    <a:cubicBezTo>
                      <a:pt x="15050" y="5057"/>
                      <a:pt x="14755" y="5447"/>
                      <a:pt x="14527" y="6222"/>
                    </a:cubicBezTo>
                    <a:cubicBezTo>
                      <a:pt x="14300" y="6997"/>
                      <a:pt x="14183" y="8135"/>
                      <a:pt x="14176" y="9637"/>
                    </a:cubicBezTo>
                    <a:cubicBezTo>
                      <a:pt x="14183" y="11161"/>
                      <a:pt x="14300" y="12312"/>
                      <a:pt x="14527" y="13092"/>
                    </a:cubicBezTo>
                    <a:cubicBezTo>
                      <a:pt x="14755" y="13872"/>
                      <a:pt x="15050" y="14263"/>
                      <a:pt x="15412" y="14266"/>
                    </a:cubicBezTo>
                    <a:cubicBezTo>
                      <a:pt x="15701" y="14262"/>
                      <a:pt x="15938" y="14052"/>
                      <a:pt x="16125" y="13637"/>
                    </a:cubicBezTo>
                    <a:cubicBezTo>
                      <a:pt x="16311" y="13222"/>
                      <a:pt x="16441" y="12627"/>
                      <a:pt x="16513" y="11851"/>
                    </a:cubicBezTo>
                    <a:lnTo>
                      <a:pt x="17209" y="11851"/>
                    </a:lnTo>
                    <a:cubicBezTo>
                      <a:pt x="17107" y="13090"/>
                      <a:pt x="16904" y="14084"/>
                      <a:pt x="16598" y="14833"/>
                    </a:cubicBezTo>
                    <a:cubicBezTo>
                      <a:pt x="16292" y="15583"/>
                      <a:pt x="15897" y="15968"/>
                      <a:pt x="15412" y="15988"/>
                    </a:cubicBezTo>
                    <a:cubicBezTo>
                      <a:pt x="14848" y="15966"/>
                      <a:pt x="14393" y="15394"/>
                      <a:pt x="14048" y="14271"/>
                    </a:cubicBezTo>
                    <a:cubicBezTo>
                      <a:pt x="13703" y="13149"/>
                      <a:pt x="13525" y="11604"/>
                      <a:pt x="13515" y="9637"/>
                    </a:cubicBezTo>
                    <a:cubicBezTo>
                      <a:pt x="13525" y="7692"/>
                      <a:pt x="13703" y="6160"/>
                      <a:pt x="14048" y="5042"/>
                    </a:cubicBezTo>
                    <a:cubicBezTo>
                      <a:pt x="14393" y="3924"/>
                      <a:pt x="14848" y="3354"/>
                      <a:pt x="15412" y="3332"/>
                    </a:cubicBezTo>
                    <a:close/>
                    <a:moveTo>
                      <a:pt x="10627" y="3332"/>
                    </a:moveTo>
                    <a:cubicBezTo>
                      <a:pt x="10990" y="3354"/>
                      <a:pt x="11293" y="3600"/>
                      <a:pt x="11538" y="4072"/>
                    </a:cubicBezTo>
                    <a:cubicBezTo>
                      <a:pt x="11782" y="4544"/>
                      <a:pt x="11961" y="5110"/>
                      <a:pt x="12076" y="5769"/>
                    </a:cubicBezTo>
                    <a:lnTo>
                      <a:pt x="12076" y="3533"/>
                    </a:lnTo>
                    <a:lnTo>
                      <a:pt x="12729" y="3533"/>
                    </a:lnTo>
                    <a:lnTo>
                      <a:pt x="12729" y="15786"/>
                    </a:lnTo>
                    <a:lnTo>
                      <a:pt x="12076" y="15786"/>
                    </a:lnTo>
                    <a:lnTo>
                      <a:pt x="12076" y="13506"/>
                    </a:lnTo>
                    <a:cubicBezTo>
                      <a:pt x="11957" y="14186"/>
                      <a:pt x="11775" y="14765"/>
                      <a:pt x="11529" y="15241"/>
                    </a:cubicBezTo>
                    <a:cubicBezTo>
                      <a:pt x="11282" y="15718"/>
                      <a:pt x="10979" y="15967"/>
                      <a:pt x="10619" y="15988"/>
                    </a:cubicBezTo>
                    <a:cubicBezTo>
                      <a:pt x="10089" y="15960"/>
                      <a:pt x="9653" y="15373"/>
                      <a:pt x="9311" y="14227"/>
                    </a:cubicBezTo>
                    <a:cubicBezTo>
                      <a:pt x="8969" y="13081"/>
                      <a:pt x="8792" y="11543"/>
                      <a:pt x="8780" y="9615"/>
                    </a:cubicBezTo>
                    <a:cubicBezTo>
                      <a:pt x="8791" y="7680"/>
                      <a:pt x="8969" y="6155"/>
                      <a:pt x="9312" y="5039"/>
                    </a:cubicBezTo>
                    <a:cubicBezTo>
                      <a:pt x="9654" y="3924"/>
                      <a:pt x="10093" y="3354"/>
                      <a:pt x="10627" y="3332"/>
                    </a:cubicBezTo>
                    <a:close/>
                    <a:moveTo>
                      <a:pt x="6388" y="3332"/>
                    </a:moveTo>
                    <a:cubicBezTo>
                      <a:pt x="6922" y="3354"/>
                      <a:pt x="7360" y="3924"/>
                      <a:pt x="7703" y="5039"/>
                    </a:cubicBezTo>
                    <a:cubicBezTo>
                      <a:pt x="8046" y="6155"/>
                      <a:pt x="8223" y="7680"/>
                      <a:pt x="8235" y="9615"/>
                    </a:cubicBezTo>
                    <a:cubicBezTo>
                      <a:pt x="8223" y="11543"/>
                      <a:pt x="8046" y="13081"/>
                      <a:pt x="7703" y="14227"/>
                    </a:cubicBezTo>
                    <a:cubicBezTo>
                      <a:pt x="7360" y="15373"/>
                      <a:pt x="6922" y="15960"/>
                      <a:pt x="6388" y="15988"/>
                    </a:cubicBezTo>
                    <a:cubicBezTo>
                      <a:pt x="6032" y="15963"/>
                      <a:pt x="5731" y="15710"/>
                      <a:pt x="5484" y="15227"/>
                    </a:cubicBezTo>
                    <a:cubicBezTo>
                      <a:pt x="5238" y="14745"/>
                      <a:pt x="5054" y="14178"/>
                      <a:pt x="4932" y="13528"/>
                    </a:cubicBezTo>
                    <a:lnTo>
                      <a:pt x="4932" y="21600"/>
                    </a:lnTo>
                    <a:lnTo>
                      <a:pt x="4286" y="21600"/>
                    </a:lnTo>
                    <a:lnTo>
                      <a:pt x="4286" y="3533"/>
                    </a:lnTo>
                    <a:lnTo>
                      <a:pt x="4932" y="3533"/>
                    </a:lnTo>
                    <a:lnTo>
                      <a:pt x="4932" y="5791"/>
                    </a:lnTo>
                    <a:cubicBezTo>
                      <a:pt x="5051" y="5121"/>
                      <a:pt x="5234" y="4549"/>
                      <a:pt x="5482" y="4075"/>
                    </a:cubicBezTo>
                    <a:cubicBezTo>
                      <a:pt x="5729" y="3601"/>
                      <a:pt x="6031" y="3353"/>
                      <a:pt x="6388" y="3332"/>
                    </a:cubicBezTo>
                    <a:close/>
                    <a:moveTo>
                      <a:pt x="1669" y="0"/>
                    </a:moveTo>
                    <a:cubicBezTo>
                      <a:pt x="2146" y="19"/>
                      <a:pt x="2528" y="389"/>
                      <a:pt x="2815" y="1112"/>
                    </a:cubicBezTo>
                    <a:cubicBezTo>
                      <a:pt x="3101" y="1835"/>
                      <a:pt x="3267" y="2799"/>
                      <a:pt x="3310" y="4002"/>
                    </a:cubicBezTo>
                    <a:lnTo>
                      <a:pt x="2600" y="4002"/>
                    </a:lnTo>
                    <a:cubicBezTo>
                      <a:pt x="2579" y="3450"/>
                      <a:pt x="2489" y="2945"/>
                      <a:pt x="2331" y="2488"/>
                    </a:cubicBezTo>
                    <a:cubicBezTo>
                      <a:pt x="2172" y="2030"/>
                      <a:pt x="1942" y="1782"/>
                      <a:pt x="1641" y="1744"/>
                    </a:cubicBezTo>
                    <a:cubicBezTo>
                      <a:pt x="1368" y="1724"/>
                      <a:pt x="1143" y="1926"/>
                      <a:pt x="965" y="2351"/>
                    </a:cubicBezTo>
                    <a:cubicBezTo>
                      <a:pt x="787" y="2775"/>
                      <a:pt x="695" y="3408"/>
                      <a:pt x="689" y="4248"/>
                    </a:cubicBezTo>
                    <a:cubicBezTo>
                      <a:pt x="696" y="5034"/>
                      <a:pt x="789" y="5617"/>
                      <a:pt x="967" y="5998"/>
                    </a:cubicBezTo>
                    <a:cubicBezTo>
                      <a:pt x="1145" y="6380"/>
                      <a:pt x="1366" y="6677"/>
                      <a:pt x="1629" y="6892"/>
                    </a:cubicBezTo>
                    <a:cubicBezTo>
                      <a:pt x="1893" y="7106"/>
                      <a:pt x="2156" y="7355"/>
                      <a:pt x="2420" y="7639"/>
                    </a:cubicBezTo>
                    <a:cubicBezTo>
                      <a:pt x="2683" y="7923"/>
                      <a:pt x="2904" y="8360"/>
                      <a:pt x="3082" y="8951"/>
                    </a:cubicBezTo>
                    <a:cubicBezTo>
                      <a:pt x="3260" y="9542"/>
                      <a:pt x="3353" y="10404"/>
                      <a:pt x="3360" y="11538"/>
                    </a:cubicBezTo>
                    <a:cubicBezTo>
                      <a:pt x="3359" y="12289"/>
                      <a:pt x="3296" y="12998"/>
                      <a:pt x="3171" y="13664"/>
                    </a:cubicBezTo>
                    <a:cubicBezTo>
                      <a:pt x="3046" y="14330"/>
                      <a:pt x="2860" y="14873"/>
                      <a:pt x="2616" y="15293"/>
                    </a:cubicBezTo>
                    <a:cubicBezTo>
                      <a:pt x="2371" y="15713"/>
                      <a:pt x="2070" y="15929"/>
                      <a:pt x="1712" y="15943"/>
                    </a:cubicBezTo>
                    <a:cubicBezTo>
                      <a:pt x="1206" y="15924"/>
                      <a:pt x="799" y="15526"/>
                      <a:pt x="488" y="14749"/>
                    </a:cubicBezTo>
                    <a:cubicBezTo>
                      <a:pt x="178" y="13973"/>
                      <a:pt x="15" y="12932"/>
                      <a:pt x="0" y="11627"/>
                    </a:cubicBezTo>
                    <a:lnTo>
                      <a:pt x="689" y="11627"/>
                    </a:lnTo>
                    <a:cubicBezTo>
                      <a:pt x="707" y="12303"/>
                      <a:pt x="797" y="12897"/>
                      <a:pt x="958" y="13411"/>
                    </a:cubicBezTo>
                    <a:cubicBezTo>
                      <a:pt x="1119" y="13924"/>
                      <a:pt x="1371" y="14194"/>
                      <a:pt x="1712" y="14221"/>
                    </a:cubicBezTo>
                    <a:cubicBezTo>
                      <a:pt x="2027" y="14205"/>
                      <a:pt x="2271" y="13957"/>
                      <a:pt x="2444" y="13478"/>
                    </a:cubicBezTo>
                    <a:cubicBezTo>
                      <a:pt x="2616" y="12998"/>
                      <a:pt x="2704" y="12381"/>
                      <a:pt x="2706" y="11627"/>
                    </a:cubicBezTo>
                    <a:cubicBezTo>
                      <a:pt x="2699" y="10807"/>
                      <a:pt x="2606" y="10201"/>
                      <a:pt x="2428" y="9809"/>
                    </a:cubicBezTo>
                    <a:cubicBezTo>
                      <a:pt x="2249" y="9416"/>
                      <a:pt x="2028" y="9115"/>
                      <a:pt x="1764" y="8905"/>
                    </a:cubicBezTo>
                    <a:cubicBezTo>
                      <a:pt x="1500" y="8696"/>
                      <a:pt x="1235" y="8454"/>
                      <a:pt x="971" y="8180"/>
                    </a:cubicBezTo>
                    <a:cubicBezTo>
                      <a:pt x="707" y="7907"/>
                      <a:pt x="485" y="7479"/>
                      <a:pt x="307" y="6896"/>
                    </a:cubicBezTo>
                    <a:cubicBezTo>
                      <a:pt x="128" y="6314"/>
                      <a:pt x="36" y="5453"/>
                      <a:pt x="28" y="4316"/>
                    </a:cubicBezTo>
                    <a:cubicBezTo>
                      <a:pt x="36" y="3011"/>
                      <a:pt x="186" y="1970"/>
                      <a:pt x="481" y="1193"/>
                    </a:cubicBezTo>
                    <a:cubicBezTo>
                      <a:pt x="776" y="417"/>
                      <a:pt x="1172" y="19"/>
                      <a:pt x="1669" y="0"/>
                    </a:cubicBez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54" name="TextBox 8"/>
              <p:cNvSpPr/>
              <p:nvPr/>
            </p:nvSpPr>
            <p:spPr>
              <a:xfrm>
                <a:off x="-2" y="1587"/>
                <a:ext cx="515938" cy="384078"/>
              </a:xfrm>
              <a:custGeom>
                <a:avLst/>
                <a:gdLst/>
                <a:ahLst/>
                <a:cxnLst>
                  <a:cxn ang="0">
                    <a:pos x="wd2" y="hd2"/>
                  </a:cxn>
                  <a:cxn ang="5400000">
                    <a:pos x="wd2" y="hd2"/>
                  </a:cxn>
                  <a:cxn ang="10800000">
                    <a:pos x="wd2" y="hd2"/>
                  </a:cxn>
                  <a:cxn ang="16200000">
                    <a:pos x="wd2" y="hd2"/>
                  </a:cxn>
                </a:cxnLst>
                <a:rect l="0" t="0" r="r" b="b"/>
                <a:pathLst>
                  <a:path w="21600" h="21600" extrusionOk="0">
                    <a:moveTo>
                      <a:pt x="16667" y="6360"/>
                    </a:moveTo>
                    <a:cubicBezTo>
                      <a:pt x="16117" y="6364"/>
                      <a:pt x="15646" y="6629"/>
                      <a:pt x="15255" y="7154"/>
                    </a:cubicBezTo>
                    <a:cubicBezTo>
                      <a:pt x="14863" y="7680"/>
                      <a:pt x="14658" y="8442"/>
                      <a:pt x="14640" y="9439"/>
                    </a:cubicBezTo>
                    <a:cubicBezTo>
                      <a:pt x="14658" y="10436"/>
                      <a:pt x="14863" y="11197"/>
                      <a:pt x="15255" y="11723"/>
                    </a:cubicBezTo>
                    <a:cubicBezTo>
                      <a:pt x="15646" y="12249"/>
                      <a:pt x="16117" y="12514"/>
                      <a:pt x="16667" y="12518"/>
                    </a:cubicBezTo>
                    <a:cubicBezTo>
                      <a:pt x="17224" y="12513"/>
                      <a:pt x="17700" y="12244"/>
                      <a:pt x="18093" y="11712"/>
                    </a:cubicBezTo>
                    <a:cubicBezTo>
                      <a:pt x="18486" y="11180"/>
                      <a:pt x="18692" y="10415"/>
                      <a:pt x="18710" y="9417"/>
                    </a:cubicBezTo>
                    <a:cubicBezTo>
                      <a:pt x="18692" y="8420"/>
                      <a:pt x="18486" y="7663"/>
                      <a:pt x="18093" y="7143"/>
                    </a:cubicBezTo>
                    <a:cubicBezTo>
                      <a:pt x="17700" y="6624"/>
                      <a:pt x="17224" y="6363"/>
                      <a:pt x="16667" y="6360"/>
                    </a:cubicBezTo>
                    <a:close/>
                    <a:moveTo>
                      <a:pt x="17514" y="3035"/>
                    </a:moveTo>
                    <a:cubicBezTo>
                      <a:pt x="18281" y="3041"/>
                      <a:pt x="18971" y="3301"/>
                      <a:pt x="19585" y="3817"/>
                    </a:cubicBezTo>
                    <a:cubicBezTo>
                      <a:pt x="20198" y="4332"/>
                      <a:pt x="20685" y="5065"/>
                      <a:pt x="21046" y="6017"/>
                    </a:cubicBezTo>
                    <a:cubicBezTo>
                      <a:pt x="21407" y="6968"/>
                      <a:pt x="21592" y="8101"/>
                      <a:pt x="21600" y="9417"/>
                    </a:cubicBezTo>
                    <a:cubicBezTo>
                      <a:pt x="21592" y="10732"/>
                      <a:pt x="21407" y="11869"/>
                      <a:pt x="21046" y="12828"/>
                    </a:cubicBezTo>
                    <a:cubicBezTo>
                      <a:pt x="20685" y="13787"/>
                      <a:pt x="20198" y="14527"/>
                      <a:pt x="19585" y="15050"/>
                    </a:cubicBezTo>
                    <a:cubicBezTo>
                      <a:pt x="18971" y="15572"/>
                      <a:pt x="18281" y="15836"/>
                      <a:pt x="17514" y="15843"/>
                    </a:cubicBezTo>
                    <a:cubicBezTo>
                      <a:pt x="16831" y="15829"/>
                      <a:pt x="16249" y="15640"/>
                      <a:pt x="15767" y="15277"/>
                    </a:cubicBezTo>
                    <a:cubicBezTo>
                      <a:pt x="15286" y="14914"/>
                      <a:pt x="14916" y="14463"/>
                      <a:pt x="14657" y="13924"/>
                    </a:cubicBezTo>
                    <a:lnTo>
                      <a:pt x="14657" y="21600"/>
                    </a:lnTo>
                    <a:lnTo>
                      <a:pt x="11816" y="21600"/>
                    </a:lnTo>
                    <a:lnTo>
                      <a:pt x="11816" y="3213"/>
                    </a:lnTo>
                    <a:lnTo>
                      <a:pt x="14657" y="3213"/>
                    </a:lnTo>
                    <a:lnTo>
                      <a:pt x="14657" y="4976"/>
                    </a:lnTo>
                    <a:cubicBezTo>
                      <a:pt x="14916" y="4417"/>
                      <a:pt x="15286" y="3957"/>
                      <a:pt x="15767" y="3595"/>
                    </a:cubicBezTo>
                    <a:cubicBezTo>
                      <a:pt x="16249" y="3234"/>
                      <a:pt x="16831" y="3047"/>
                      <a:pt x="17514" y="3035"/>
                    </a:cubicBezTo>
                    <a:close/>
                    <a:moveTo>
                      <a:pt x="0" y="0"/>
                    </a:moveTo>
                    <a:lnTo>
                      <a:pt x="2841" y="0"/>
                    </a:lnTo>
                    <a:lnTo>
                      <a:pt x="2841" y="9372"/>
                    </a:lnTo>
                    <a:cubicBezTo>
                      <a:pt x="2841" y="10304"/>
                      <a:pt x="3010" y="11023"/>
                      <a:pt x="3349" y="11528"/>
                    </a:cubicBezTo>
                    <a:cubicBezTo>
                      <a:pt x="3688" y="12033"/>
                      <a:pt x="4194" y="12289"/>
                      <a:pt x="4867" y="12295"/>
                    </a:cubicBezTo>
                    <a:cubicBezTo>
                      <a:pt x="5542" y="12289"/>
                      <a:pt x="6053" y="12033"/>
                      <a:pt x="6401" y="11528"/>
                    </a:cubicBezTo>
                    <a:cubicBezTo>
                      <a:pt x="6750" y="11023"/>
                      <a:pt x="6925" y="10304"/>
                      <a:pt x="6927" y="9372"/>
                    </a:cubicBezTo>
                    <a:lnTo>
                      <a:pt x="6927" y="0"/>
                    </a:lnTo>
                    <a:lnTo>
                      <a:pt x="9767" y="0"/>
                    </a:lnTo>
                    <a:lnTo>
                      <a:pt x="9767" y="9350"/>
                    </a:lnTo>
                    <a:cubicBezTo>
                      <a:pt x="9756" y="10792"/>
                      <a:pt x="9528" y="11993"/>
                      <a:pt x="9082" y="12951"/>
                    </a:cubicBezTo>
                    <a:cubicBezTo>
                      <a:pt x="8636" y="13910"/>
                      <a:pt x="8041" y="14628"/>
                      <a:pt x="7297" y="15105"/>
                    </a:cubicBezTo>
                    <a:cubicBezTo>
                      <a:pt x="6552" y="15582"/>
                      <a:pt x="5725" y="15821"/>
                      <a:pt x="4817" y="15821"/>
                    </a:cubicBezTo>
                    <a:cubicBezTo>
                      <a:pt x="3905" y="15821"/>
                      <a:pt x="3088" y="15582"/>
                      <a:pt x="2365" y="15105"/>
                    </a:cubicBezTo>
                    <a:cubicBezTo>
                      <a:pt x="1642" y="14628"/>
                      <a:pt x="1069" y="13910"/>
                      <a:pt x="647" y="12951"/>
                    </a:cubicBezTo>
                    <a:cubicBezTo>
                      <a:pt x="225" y="11993"/>
                      <a:pt x="9" y="10792"/>
                      <a:pt x="0" y="9350"/>
                    </a:cubicBezTo>
                    <a:close/>
                  </a:path>
                </a:pathLst>
              </a:custGeom>
              <a:solidFill>
                <a:srgbClr val="FFFFFF"/>
              </a:soli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grpSp>
      </p:grpSp>
      <p:sp>
        <p:nvSpPr>
          <p:cNvPr id="57" name="Rectangle: Rounded Corners 30"/>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58" name="Group 31"/>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59" name="TextBox 37"/>
          <p:cNvSpPr txBox="1"/>
          <p:nvPr/>
        </p:nvSpPr>
        <p:spPr>
          <a:xfrm>
            <a:off x="17227362" y="12622390"/>
            <a:ext cx="4200526" cy="538479"/>
          </a:xfrm>
          <a:prstGeom prst="rect">
            <a:avLst/>
          </a:prstGeom>
          <a:ln w="12700">
            <a:miter lim="400000"/>
          </a:ln>
        </p:spPr>
        <p:txBody>
          <a:bodyPr lIns="91438" tIns="91438" rIns="91438" bIns="91438">
            <a:spAutoFit/>
          </a:bodyPr>
          <a:lstStyle>
            <a:lvl1pPr>
              <a:defRPr sz="2000">
                <a:solidFill>
                  <a:srgbClr val="FFFFFF">
                    <a:alpha val="60000"/>
                  </a:srgbClr>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0" name="TextBox 39"/>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FFFFFF">
                    <a:alpha val="60000"/>
                  </a:srgbClr>
                </a:solidFill>
              </a:defRPr>
            </a:lvl1pPr>
          </a:lstStyle>
          <a:p>
            <a:r>
              <a:t>www.mackeynote.com</a:t>
            </a:r>
          </a:p>
        </p:txBody>
      </p:sp>
      <p:sp>
        <p:nvSpPr>
          <p:cNvPr id="6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5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FFFFFF"/>
        </a:solidFill>
        <a:effectLst/>
      </p:bgPr>
    </p:bg>
    <p:spTree>
      <p:nvGrpSpPr>
        <p:cNvPr id="1" name=""/>
        <p:cNvGrpSpPr/>
        <p:nvPr/>
      </p:nvGrpSpPr>
      <p:grpSpPr>
        <a:xfrm>
          <a:off x="0" y="0"/>
          <a:ext cx="0" cy="0"/>
          <a:chOff x="0" y="0"/>
          <a:chExt cx="0" cy="0"/>
        </a:xfrm>
      </p:grpSpPr>
      <p:sp>
        <p:nvSpPr>
          <p:cNvPr id="617"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618"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619"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2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621" name="Freeform: Shape 5"/>
          <p:cNvSpPr/>
          <p:nvPr/>
        </p:nvSpPr>
        <p:spPr>
          <a:xfrm>
            <a:off x="1" y="1"/>
            <a:ext cx="24384000" cy="122592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622" name="Picture Placeholder 9"/>
          <p:cNvSpPr>
            <a:spLocks noGrp="1"/>
          </p:cNvSpPr>
          <p:nvPr>
            <p:ph type="pic" idx="13"/>
          </p:nvPr>
        </p:nvSpPr>
        <p:spPr>
          <a:xfrm>
            <a:off x="1" y="2"/>
            <a:ext cx="23999117" cy="10741163"/>
          </a:xfrm>
          <a:prstGeom prst="rect">
            <a:avLst/>
          </a:prstGeom>
        </p:spPr>
        <p:txBody>
          <a:bodyPr lIns="91439" tIns="45719" rIns="91439" bIns="45719" anchor="t">
            <a:noAutofit/>
          </a:bodyPr>
          <a:lstStyle/>
          <a:p/>
        </p:txBody>
      </p:sp>
      <p:sp>
        <p:nvSpPr>
          <p:cNvPr id="62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42_Title Slide">
    <p:bg>
      <p:bgPr>
        <a:solidFill>
          <a:srgbClr val="FFFFFF"/>
        </a:solidFill>
        <a:effectLst/>
      </p:bgPr>
    </p:bg>
    <p:spTree>
      <p:nvGrpSpPr>
        <p:cNvPr id="1" name=""/>
        <p:cNvGrpSpPr/>
        <p:nvPr/>
      </p:nvGrpSpPr>
      <p:grpSpPr>
        <a:xfrm>
          <a:off x="0" y="0"/>
          <a:ext cx="0" cy="0"/>
          <a:chOff x="0" y="0"/>
          <a:chExt cx="0" cy="0"/>
        </a:xfrm>
      </p:grpSpPr>
      <p:sp>
        <p:nvSpPr>
          <p:cNvPr id="630"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636" name="Group 12"/>
          <p:cNvGrpSpPr/>
          <p:nvPr/>
        </p:nvGrpSpPr>
        <p:grpSpPr>
          <a:xfrm>
            <a:off x="21688694" y="12607307"/>
            <a:ext cx="1507528" cy="489819"/>
            <a:chOff x="0" y="0"/>
            <a:chExt cx="1507526" cy="489818"/>
          </a:xfrm>
        </p:grpSpPr>
        <p:sp>
          <p:nvSpPr>
            <p:cNvPr id="631"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635" name="Group 14"/>
            <p:cNvGrpSpPr/>
            <p:nvPr/>
          </p:nvGrpSpPr>
          <p:grpSpPr>
            <a:xfrm>
              <a:off x="255625" y="119904"/>
              <a:ext cx="995772" cy="249479"/>
              <a:chOff x="0" y="0"/>
              <a:chExt cx="995771" cy="249478"/>
            </a:xfrm>
          </p:grpSpPr>
          <p:sp>
            <p:nvSpPr>
              <p:cNvPr id="632"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33"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34"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637"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38"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639" name="Freeform: Shape 1"/>
          <p:cNvSpPr/>
          <p:nvPr/>
        </p:nvSpPr>
        <p:spPr>
          <a:xfrm rot="10800000">
            <a:off x="-1" y="1456795"/>
            <a:ext cx="24384002" cy="12259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640" name="Picture Placeholder 5"/>
          <p:cNvSpPr>
            <a:spLocks noGrp="1"/>
          </p:cNvSpPr>
          <p:nvPr>
            <p:ph type="pic" idx="13"/>
          </p:nvPr>
        </p:nvSpPr>
        <p:spPr>
          <a:xfrm>
            <a:off x="384886" y="2974837"/>
            <a:ext cx="23999118" cy="10741163"/>
          </a:xfrm>
          <a:prstGeom prst="rect">
            <a:avLst/>
          </a:prstGeom>
        </p:spPr>
        <p:txBody>
          <a:bodyPr lIns="91439" tIns="45719" rIns="91439" bIns="45719" anchor="t">
            <a:noAutofit/>
          </a:bodyPr>
          <a:lstStyle/>
          <a:p/>
        </p:txBody>
      </p:sp>
      <p:grpSp>
        <p:nvGrpSpPr>
          <p:cNvPr id="645" name="成组"/>
          <p:cNvGrpSpPr/>
          <p:nvPr/>
        </p:nvGrpSpPr>
        <p:grpSpPr>
          <a:xfrm>
            <a:off x="1187755" y="735896"/>
            <a:ext cx="2670468" cy="511559"/>
            <a:chOff x="0" y="0"/>
            <a:chExt cx="2670466" cy="511558"/>
          </a:xfrm>
        </p:grpSpPr>
        <p:sp>
          <p:nvSpPr>
            <p:cNvPr id="641"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644" name="成组"/>
            <p:cNvGrpSpPr/>
            <p:nvPr/>
          </p:nvGrpSpPr>
          <p:grpSpPr>
            <a:xfrm>
              <a:off x="650568" y="114086"/>
              <a:ext cx="2019899" cy="283387"/>
              <a:chOff x="0" y="0"/>
              <a:chExt cx="2019898" cy="283386"/>
            </a:xfrm>
          </p:grpSpPr>
          <p:sp>
            <p:nvSpPr>
              <p:cNvPr id="642"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643"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64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43_Title Slide">
    <p:bg>
      <p:bgPr>
        <a:solidFill>
          <a:srgbClr val="FFFFFF"/>
        </a:solidFill>
        <a:effectLst/>
      </p:bgPr>
    </p:bg>
    <p:spTree>
      <p:nvGrpSpPr>
        <p:cNvPr id="1" name=""/>
        <p:cNvGrpSpPr/>
        <p:nvPr/>
      </p:nvGrpSpPr>
      <p:grpSpPr>
        <a:xfrm>
          <a:off x="0" y="0"/>
          <a:ext cx="0" cy="0"/>
          <a:chOff x="0" y="0"/>
          <a:chExt cx="0" cy="0"/>
        </a:xfrm>
      </p:grpSpPr>
      <p:sp>
        <p:nvSpPr>
          <p:cNvPr id="653"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659" name="Group 12"/>
          <p:cNvGrpSpPr/>
          <p:nvPr/>
        </p:nvGrpSpPr>
        <p:grpSpPr>
          <a:xfrm>
            <a:off x="21688694" y="12607307"/>
            <a:ext cx="1507528" cy="489819"/>
            <a:chOff x="0" y="0"/>
            <a:chExt cx="1507526" cy="489818"/>
          </a:xfrm>
        </p:grpSpPr>
        <p:sp>
          <p:nvSpPr>
            <p:cNvPr id="654"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658" name="Group 14"/>
            <p:cNvGrpSpPr/>
            <p:nvPr/>
          </p:nvGrpSpPr>
          <p:grpSpPr>
            <a:xfrm>
              <a:off x="255625" y="119904"/>
              <a:ext cx="995772" cy="249479"/>
              <a:chOff x="0" y="0"/>
              <a:chExt cx="995771" cy="249478"/>
            </a:xfrm>
          </p:grpSpPr>
          <p:sp>
            <p:nvSpPr>
              <p:cNvPr id="655"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56"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57"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660"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61"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www.cv.chaoxing.com</a:t>
            </a:r>
          </a:p>
        </p:txBody>
      </p:sp>
      <p:sp>
        <p:nvSpPr>
          <p:cNvPr id="662" name="Rectangle 1"/>
          <p:cNvSpPr/>
          <p:nvPr/>
        </p:nvSpPr>
        <p:spPr>
          <a:xfrm>
            <a:off x="12192000" y="0"/>
            <a:ext cx="12192000" cy="13716000"/>
          </a:xfrm>
          <a:prstGeom prst="rect">
            <a:avLst/>
          </a:prstGeom>
          <a:gradFill>
            <a:gsLst>
              <a:gs pos="0">
                <a:schemeClr val="accent1"/>
              </a:gs>
              <a:gs pos="100000">
                <a:schemeClr val="accent2"/>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grpSp>
        <p:nvGrpSpPr>
          <p:cNvPr id="666" name="Group 11"/>
          <p:cNvGrpSpPr/>
          <p:nvPr/>
        </p:nvGrpSpPr>
        <p:grpSpPr>
          <a:xfrm>
            <a:off x="17002463" y="12614850"/>
            <a:ext cx="6229666" cy="553561"/>
            <a:chOff x="0" y="0"/>
            <a:chExt cx="6229665" cy="553560"/>
          </a:xfrm>
        </p:grpSpPr>
        <p:sp>
          <p:nvSpPr>
            <p:cNvPr id="663" name="Rectangle: Rounded Corners 3"/>
            <p:cNvSpPr/>
            <p:nvPr/>
          </p:nvSpPr>
          <p:spPr>
            <a:xfrm>
              <a:off x="0" y="2377"/>
              <a:ext cx="5232401" cy="493552"/>
            </a:xfrm>
            <a:prstGeom prst="roundRect">
              <a:avLst>
                <a:gd name="adj" fmla="val 50000"/>
              </a:avLst>
            </a:prstGeom>
            <a:solidFill>
              <a:srgbClr val="005CA7">
                <a:alpha val="25000"/>
              </a:srgbClr>
            </a:solidFill>
            <a:ln w="12700" cap="flat">
              <a:noFill/>
              <a:miter lim="400000"/>
            </a:ln>
            <a:effectLst/>
          </p:spPr>
          <p:txBody>
            <a:bodyPr wrap="square" lIns="91438" tIns="91438" rIns="91438" bIns="91438" numCol="1" anchor="ctr">
              <a:noAutofit/>
            </a:bodyPr>
            <a:lstStyle/>
            <a:p>
              <a:pPr algn="ctr">
                <a:lnSpc>
                  <a:spcPct val="100000"/>
                </a:lnSpc>
                <a:defRPr sz="3600">
                  <a:solidFill>
                    <a:srgbClr val="FFFFFF"/>
                  </a:solidFill>
                </a:defRPr>
              </a:pPr>
            </a:p>
          </p:txBody>
        </p:sp>
        <p:sp>
          <p:nvSpPr>
            <p:cNvPr id="664" name="Group 4"/>
            <p:cNvSpPr/>
            <p:nvPr/>
          </p:nvSpPr>
          <p:spPr>
            <a:xfrm>
              <a:off x="4722140" y="-1"/>
              <a:ext cx="1507526"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solidFill>
              <a:srgbClr val="FFFFFF"/>
            </a:soli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sp>
          <p:nvSpPr>
            <p:cNvPr id="665" name="TextBox 10"/>
            <p:cNvSpPr txBox="1"/>
            <p:nvPr/>
          </p:nvSpPr>
          <p:spPr>
            <a:xfrm>
              <a:off x="1500100" y="15082"/>
              <a:ext cx="2961233" cy="538479"/>
            </a:xfrm>
            <a:prstGeom prst="rect">
              <a:avLst/>
            </a:prstGeom>
            <a:noFill/>
            <a:ln w="12700" cap="flat">
              <a:noFill/>
              <a:miter lim="400000"/>
            </a:ln>
            <a:effectLst/>
          </p:spPr>
          <p:txBody>
            <a:bodyPr wrap="square" lIns="91438" tIns="91438" rIns="91438" bIns="91438" numCol="1" anchor="t">
              <a:spAutoFit/>
            </a:bodyPr>
            <a:lstStyle>
              <a:lvl1pPr>
                <a:defRPr sz="2000">
                  <a:solidFill>
                    <a:srgbClr val="FFFFFF">
                      <a:alpha val="60000"/>
                    </a:srgbClr>
                  </a:solidFill>
                </a:defRPr>
              </a:lvl1pPr>
            </a:lstStyle>
            <a:p>
              <a:r>
                <a:t>超微智慧图书馆</a:t>
              </a:r>
            </a:p>
          </p:txBody>
        </p:sp>
      </p:grpSp>
      <p:sp>
        <p:nvSpPr>
          <p:cNvPr id="66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4_Title Slide">
    <p:bg>
      <p:bgPr>
        <a:solidFill>
          <a:srgbClr val="FFFFFF"/>
        </a:solidFill>
        <a:effectLst/>
      </p:bgPr>
    </p:bg>
    <p:spTree>
      <p:nvGrpSpPr>
        <p:cNvPr id="1" name=""/>
        <p:cNvGrpSpPr/>
        <p:nvPr/>
      </p:nvGrpSpPr>
      <p:grpSpPr>
        <a:xfrm>
          <a:off x="0" y="0"/>
          <a:ext cx="0" cy="0"/>
          <a:chOff x="0" y="0"/>
          <a:chExt cx="0" cy="0"/>
        </a:xfrm>
      </p:grpSpPr>
      <p:sp>
        <p:nvSpPr>
          <p:cNvPr id="67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680" name="Group 12"/>
          <p:cNvGrpSpPr/>
          <p:nvPr/>
        </p:nvGrpSpPr>
        <p:grpSpPr>
          <a:xfrm>
            <a:off x="21688694" y="12607307"/>
            <a:ext cx="1507528" cy="489819"/>
            <a:chOff x="0" y="0"/>
            <a:chExt cx="1507526" cy="489818"/>
          </a:xfrm>
        </p:grpSpPr>
        <p:sp>
          <p:nvSpPr>
            <p:cNvPr id="675"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679" name="Group 14"/>
            <p:cNvGrpSpPr/>
            <p:nvPr/>
          </p:nvGrpSpPr>
          <p:grpSpPr>
            <a:xfrm>
              <a:off x="255625" y="119904"/>
              <a:ext cx="995772" cy="249479"/>
              <a:chOff x="0" y="0"/>
              <a:chExt cx="995771" cy="249478"/>
            </a:xfrm>
          </p:grpSpPr>
          <p:sp>
            <p:nvSpPr>
              <p:cNvPr id="676"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77"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678"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681"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82"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683" name="Picture Placeholder 3"/>
          <p:cNvSpPr>
            <a:spLocks noGrp="1"/>
          </p:cNvSpPr>
          <p:nvPr>
            <p:ph type="pic" sz="half" idx="13"/>
          </p:nvPr>
        </p:nvSpPr>
        <p:spPr>
          <a:xfrm>
            <a:off x="16640288" y="0"/>
            <a:ext cx="7743712" cy="13716000"/>
          </a:xfrm>
          <a:prstGeom prst="rect">
            <a:avLst/>
          </a:prstGeom>
        </p:spPr>
        <p:txBody>
          <a:bodyPr lIns="91439" tIns="45719" rIns="91439" bIns="45719" anchor="t">
            <a:noAutofit/>
          </a:bodyPr>
          <a:lstStyle/>
          <a:p/>
        </p:txBody>
      </p:sp>
      <p:grpSp>
        <p:nvGrpSpPr>
          <p:cNvPr id="688" name="成组"/>
          <p:cNvGrpSpPr/>
          <p:nvPr/>
        </p:nvGrpSpPr>
        <p:grpSpPr>
          <a:xfrm>
            <a:off x="1187755" y="735896"/>
            <a:ext cx="2670468" cy="511559"/>
            <a:chOff x="0" y="0"/>
            <a:chExt cx="2670466" cy="511558"/>
          </a:xfrm>
        </p:grpSpPr>
        <p:sp>
          <p:nvSpPr>
            <p:cNvPr id="684"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687" name="成组"/>
            <p:cNvGrpSpPr/>
            <p:nvPr/>
          </p:nvGrpSpPr>
          <p:grpSpPr>
            <a:xfrm>
              <a:off x="650568" y="114086"/>
              <a:ext cx="2019899" cy="283387"/>
              <a:chOff x="0" y="0"/>
              <a:chExt cx="2019898" cy="283386"/>
            </a:xfrm>
          </p:grpSpPr>
          <p:sp>
            <p:nvSpPr>
              <p:cNvPr id="685"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686"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68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Title Slide">
    <p:bg>
      <p:bgPr>
        <a:solidFill>
          <a:srgbClr val="FFFFFF"/>
        </a:solidFill>
        <a:effectLst/>
      </p:bgPr>
    </p:bg>
    <p:spTree>
      <p:nvGrpSpPr>
        <p:cNvPr id="1" name=""/>
        <p:cNvGrpSpPr/>
        <p:nvPr/>
      </p:nvGrpSpPr>
      <p:grpSpPr>
        <a:xfrm>
          <a:off x="0" y="0"/>
          <a:ext cx="0" cy="0"/>
          <a:chOff x="0" y="0"/>
          <a:chExt cx="0" cy="0"/>
        </a:xfrm>
      </p:grpSpPr>
      <p:sp>
        <p:nvSpPr>
          <p:cNvPr id="69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69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69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69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700" name="Freeform: Shape 6"/>
          <p:cNvSpPr/>
          <p:nvPr/>
        </p:nvSpPr>
        <p:spPr>
          <a:xfrm rot="10800000" flipH="1">
            <a:off x="-1" y="7772397"/>
            <a:ext cx="11822035" cy="59436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701" name="Freeform: Shape 7"/>
          <p:cNvSpPr/>
          <p:nvPr/>
        </p:nvSpPr>
        <p:spPr>
          <a:xfrm flipH="1">
            <a:off x="12561965" y="-2"/>
            <a:ext cx="11822035" cy="59436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77" y="576"/>
                </a:lnTo>
                <a:cubicBezTo>
                  <a:pt x="20910" y="1702"/>
                  <a:pt x="20324" y="2647"/>
                  <a:pt x="19644" y="3330"/>
                </a:cubicBezTo>
                <a:cubicBezTo>
                  <a:pt x="19644" y="3330"/>
                  <a:pt x="19644" y="3330"/>
                  <a:pt x="2386" y="20490"/>
                </a:cubicBezTo>
                <a:cubicBezTo>
                  <a:pt x="1726" y="21137"/>
                  <a:pt x="1019" y="21502"/>
                  <a:pt x="306" y="21583"/>
                </a:cubicBezTo>
                <a:lnTo>
                  <a:pt x="0" y="21600"/>
                </a:lnTo>
                <a:close/>
              </a:path>
            </a:pathLst>
          </a:custGeom>
          <a:gradFill>
            <a:gsLst>
              <a:gs pos="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702" name="Rectangle: Rounded Corners 1"/>
          <p:cNvSpPr/>
          <p:nvPr/>
        </p:nvSpPr>
        <p:spPr>
          <a:xfrm>
            <a:off x="2234882" y="2705100"/>
            <a:ext cx="19914236" cy="9291460"/>
          </a:xfrm>
          <a:prstGeom prst="roundRect">
            <a:avLst>
              <a:gd name="adj" fmla="val 1464"/>
            </a:avLst>
          </a:prstGeom>
          <a:solidFill>
            <a:srgbClr val="FFFFFF"/>
          </a:solidFill>
          <a:ln w="12700">
            <a:miter lim="400000"/>
          </a:ln>
          <a:effectLst>
            <a:outerShdw blurRad="1270000" dist="635000" dir="5400000" rotWithShape="0">
              <a:schemeClr val="accent1">
                <a:alpha val="40000"/>
              </a:schemeClr>
            </a:outerShdw>
          </a:effectLst>
        </p:spPr>
        <p:txBody>
          <a:bodyPr lIns="91438" tIns="91438" rIns="91438" bIns="91438" anchor="ctr"/>
          <a:lstStyle/>
          <a:p>
            <a:pPr algn="ctr">
              <a:lnSpc>
                <a:spcPct val="100000"/>
              </a:lnSpc>
              <a:defRPr sz="3600">
                <a:solidFill>
                  <a:srgbClr val="FFFFFF"/>
                </a:solidFill>
              </a:defRPr>
            </a:pPr>
          </a:p>
        </p:txBody>
      </p:sp>
      <p:sp>
        <p:nvSpPr>
          <p:cNvPr id="703" name="Picture Placeholder 6"/>
          <p:cNvSpPr>
            <a:spLocks noGrp="1"/>
          </p:cNvSpPr>
          <p:nvPr>
            <p:ph type="pic" sz="half" idx="13"/>
          </p:nvPr>
        </p:nvSpPr>
        <p:spPr>
          <a:xfrm>
            <a:off x="12913128" y="2705100"/>
            <a:ext cx="9235988" cy="9291461"/>
          </a:xfrm>
          <a:prstGeom prst="rect">
            <a:avLst/>
          </a:prstGeom>
        </p:spPr>
        <p:txBody>
          <a:bodyPr lIns="91439" tIns="45719" rIns="91439" bIns="45719" anchor="t">
            <a:noAutofit/>
          </a:bodyPr>
          <a:lstStyle/>
          <a:p/>
        </p:txBody>
      </p:sp>
      <p:grpSp>
        <p:nvGrpSpPr>
          <p:cNvPr id="708" name="成组"/>
          <p:cNvGrpSpPr/>
          <p:nvPr/>
        </p:nvGrpSpPr>
        <p:grpSpPr>
          <a:xfrm>
            <a:off x="1187755" y="735896"/>
            <a:ext cx="2670468" cy="511559"/>
            <a:chOff x="0" y="0"/>
            <a:chExt cx="2670466" cy="511558"/>
          </a:xfrm>
        </p:grpSpPr>
        <p:sp>
          <p:nvSpPr>
            <p:cNvPr id="704"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707" name="成组"/>
            <p:cNvGrpSpPr/>
            <p:nvPr/>
          </p:nvGrpSpPr>
          <p:grpSpPr>
            <a:xfrm>
              <a:off x="650568" y="114086"/>
              <a:ext cx="2019899" cy="283387"/>
              <a:chOff x="0" y="0"/>
              <a:chExt cx="2019898" cy="283386"/>
            </a:xfrm>
          </p:grpSpPr>
          <p:sp>
            <p:nvSpPr>
              <p:cNvPr id="705"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706"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70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Title Slide">
    <p:bg>
      <p:bgPr>
        <a:solidFill>
          <a:srgbClr val="FFFFFF"/>
        </a:solidFill>
        <a:effectLst/>
      </p:bgPr>
    </p:bg>
    <p:spTree>
      <p:nvGrpSpPr>
        <p:cNvPr id="1" name=""/>
        <p:cNvGrpSpPr/>
        <p:nvPr/>
      </p:nvGrpSpPr>
      <p:grpSpPr>
        <a:xfrm>
          <a:off x="0" y="0"/>
          <a:ext cx="0" cy="0"/>
          <a:chOff x="0" y="0"/>
          <a:chExt cx="0" cy="0"/>
        </a:xfrm>
      </p:grpSpPr>
      <p:sp>
        <p:nvSpPr>
          <p:cNvPr id="71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71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71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1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720" name="Picture Placeholder 10"/>
          <p:cNvSpPr>
            <a:spLocks noGrp="1"/>
          </p:cNvSpPr>
          <p:nvPr>
            <p:ph type="pic" sz="quarter" idx="13"/>
          </p:nvPr>
        </p:nvSpPr>
        <p:spPr>
          <a:xfrm>
            <a:off x="0" y="-2"/>
            <a:ext cx="8495070" cy="5368416"/>
          </a:xfrm>
          <a:prstGeom prst="rect">
            <a:avLst/>
          </a:prstGeom>
        </p:spPr>
        <p:txBody>
          <a:bodyPr lIns="91439" tIns="45719" rIns="91439" bIns="45719" anchor="t">
            <a:noAutofit/>
          </a:bodyPr>
          <a:lstStyle/>
          <a:p/>
        </p:txBody>
      </p:sp>
      <p:sp>
        <p:nvSpPr>
          <p:cNvPr id="721" name="Picture Placeholder 11"/>
          <p:cNvSpPr>
            <a:spLocks noGrp="1"/>
          </p:cNvSpPr>
          <p:nvPr>
            <p:ph type="pic" idx="14"/>
          </p:nvPr>
        </p:nvSpPr>
        <p:spPr>
          <a:xfrm>
            <a:off x="9114504" y="-2"/>
            <a:ext cx="15269496" cy="9505631"/>
          </a:xfrm>
          <a:prstGeom prst="rect">
            <a:avLst/>
          </a:prstGeom>
        </p:spPr>
        <p:txBody>
          <a:bodyPr lIns="91439" tIns="45719" rIns="91439" bIns="45719" anchor="t">
            <a:noAutofit/>
          </a:bodyPr>
          <a:lstStyle/>
          <a:p/>
        </p:txBody>
      </p:sp>
      <p:sp>
        <p:nvSpPr>
          <p:cNvPr id="72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Title Slide">
    <p:bg>
      <p:bgPr>
        <a:solidFill>
          <a:srgbClr val="FFFFFF"/>
        </a:solidFill>
        <a:effectLst/>
      </p:bgPr>
    </p:bg>
    <p:spTree>
      <p:nvGrpSpPr>
        <p:cNvPr id="1" name=""/>
        <p:cNvGrpSpPr/>
        <p:nvPr/>
      </p:nvGrpSpPr>
      <p:grpSpPr>
        <a:xfrm>
          <a:off x="0" y="0"/>
          <a:ext cx="0" cy="0"/>
          <a:chOff x="0" y="0"/>
          <a:chExt cx="0" cy="0"/>
        </a:xfrm>
      </p:grpSpPr>
      <p:sp>
        <p:nvSpPr>
          <p:cNvPr id="72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735" name="Group 12"/>
          <p:cNvGrpSpPr/>
          <p:nvPr/>
        </p:nvGrpSpPr>
        <p:grpSpPr>
          <a:xfrm>
            <a:off x="21688694" y="12607307"/>
            <a:ext cx="1507528" cy="489819"/>
            <a:chOff x="0" y="0"/>
            <a:chExt cx="1507526" cy="489818"/>
          </a:xfrm>
        </p:grpSpPr>
        <p:sp>
          <p:nvSpPr>
            <p:cNvPr id="730"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734" name="Group 14"/>
            <p:cNvGrpSpPr/>
            <p:nvPr/>
          </p:nvGrpSpPr>
          <p:grpSpPr>
            <a:xfrm>
              <a:off x="255625" y="119904"/>
              <a:ext cx="995772" cy="249479"/>
              <a:chOff x="0" y="0"/>
              <a:chExt cx="995771" cy="249478"/>
            </a:xfrm>
          </p:grpSpPr>
          <p:sp>
            <p:nvSpPr>
              <p:cNvPr id="731"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732"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733"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73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3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738" name="Picture Placeholder 4"/>
          <p:cNvSpPr>
            <a:spLocks noGrp="1"/>
          </p:cNvSpPr>
          <p:nvPr>
            <p:ph type="pic" sz="quarter" idx="13"/>
          </p:nvPr>
        </p:nvSpPr>
        <p:spPr>
          <a:xfrm>
            <a:off x="2946818" y="2314699"/>
            <a:ext cx="6298364" cy="6298363"/>
          </a:xfrm>
          <a:prstGeom prst="rect">
            <a:avLst/>
          </a:prstGeom>
        </p:spPr>
        <p:txBody>
          <a:bodyPr lIns="91439" tIns="45719" rIns="91439" bIns="45719" anchor="t">
            <a:noAutofit/>
          </a:bodyPr>
          <a:lstStyle/>
          <a:p/>
        </p:txBody>
      </p:sp>
      <p:sp>
        <p:nvSpPr>
          <p:cNvPr id="739" name="Rectangle 15"/>
          <p:cNvSpPr/>
          <p:nvPr/>
        </p:nvSpPr>
        <p:spPr>
          <a:xfrm>
            <a:off x="12192000" y="0"/>
            <a:ext cx="12192000" cy="13716000"/>
          </a:xfrm>
          <a:prstGeom prst="rect">
            <a:avLst/>
          </a:prstGeom>
          <a:solidFill>
            <a:srgbClr val="201739"/>
          </a:solidFill>
          <a:ln w="12700">
            <a:miter lim="400000"/>
          </a:ln>
        </p:spPr>
        <p:txBody>
          <a:bodyPr lIns="91438" tIns="91438" rIns="91438" bIns="91438" anchor="ctr"/>
          <a:lstStyle/>
          <a:p>
            <a:pPr algn="ctr">
              <a:lnSpc>
                <a:spcPct val="100000"/>
              </a:lnSpc>
              <a:defRPr sz="3600">
                <a:solidFill>
                  <a:srgbClr val="FFFFFF"/>
                </a:solidFill>
              </a:defRPr>
            </a:pPr>
          </a:p>
        </p:txBody>
      </p:sp>
      <p:grpSp>
        <p:nvGrpSpPr>
          <p:cNvPr id="744" name="成组"/>
          <p:cNvGrpSpPr/>
          <p:nvPr/>
        </p:nvGrpSpPr>
        <p:grpSpPr>
          <a:xfrm>
            <a:off x="1187755" y="735896"/>
            <a:ext cx="2670468" cy="511559"/>
            <a:chOff x="0" y="0"/>
            <a:chExt cx="2670466" cy="511558"/>
          </a:xfrm>
        </p:grpSpPr>
        <p:sp>
          <p:nvSpPr>
            <p:cNvPr id="740"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743" name="成组"/>
            <p:cNvGrpSpPr/>
            <p:nvPr/>
          </p:nvGrpSpPr>
          <p:grpSpPr>
            <a:xfrm>
              <a:off x="650568" y="114086"/>
              <a:ext cx="2019899" cy="283387"/>
              <a:chOff x="0" y="0"/>
              <a:chExt cx="2019898" cy="283386"/>
            </a:xfrm>
          </p:grpSpPr>
          <p:sp>
            <p:nvSpPr>
              <p:cNvPr id="741"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742"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745"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Title Slide">
    <p:bg>
      <p:bgPr>
        <a:solidFill>
          <a:srgbClr val="FFFFFF"/>
        </a:solidFill>
        <a:effectLst/>
      </p:bgPr>
    </p:bg>
    <p:spTree>
      <p:nvGrpSpPr>
        <p:cNvPr id="1" name=""/>
        <p:cNvGrpSpPr/>
        <p:nvPr/>
      </p:nvGrpSpPr>
      <p:grpSpPr>
        <a:xfrm>
          <a:off x="0" y="0"/>
          <a:ext cx="0" cy="0"/>
          <a:chOff x="0" y="0"/>
          <a:chExt cx="0" cy="0"/>
        </a:xfrm>
      </p:grpSpPr>
      <p:sp>
        <p:nvSpPr>
          <p:cNvPr id="752"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758" name="Group 12"/>
          <p:cNvGrpSpPr/>
          <p:nvPr/>
        </p:nvGrpSpPr>
        <p:grpSpPr>
          <a:xfrm>
            <a:off x="21688694" y="12607307"/>
            <a:ext cx="1507528" cy="489819"/>
            <a:chOff x="0" y="0"/>
            <a:chExt cx="1507526" cy="489818"/>
          </a:xfrm>
        </p:grpSpPr>
        <p:sp>
          <p:nvSpPr>
            <p:cNvPr id="753"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757" name="Group 14"/>
            <p:cNvGrpSpPr/>
            <p:nvPr/>
          </p:nvGrpSpPr>
          <p:grpSpPr>
            <a:xfrm>
              <a:off x="255625" y="119904"/>
              <a:ext cx="995772" cy="249479"/>
              <a:chOff x="0" y="0"/>
              <a:chExt cx="995771" cy="249478"/>
            </a:xfrm>
          </p:grpSpPr>
          <p:sp>
            <p:nvSpPr>
              <p:cNvPr id="754"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755"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756"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759"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6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761" name="Picture Placeholder 4"/>
          <p:cNvSpPr>
            <a:spLocks noGrp="1"/>
          </p:cNvSpPr>
          <p:nvPr>
            <p:ph type="pic" sz="half" idx="13"/>
          </p:nvPr>
        </p:nvSpPr>
        <p:spPr>
          <a:xfrm>
            <a:off x="0" y="9586452"/>
            <a:ext cx="24384000" cy="4129550"/>
          </a:xfrm>
          <a:prstGeom prst="rect">
            <a:avLst/>
          </a:prstGeom>
        </p:spPr>
        <p:txBody>
          <a:bodyPr lIns="91439" tIns="45719" rIns="91439" bIns="45719" anchor="t">
            <a:noAutofit/>
          </a:bodyPr>
          <a:lstStyle/>
          <a:p/>
        </p:txBody>
      </p:sp>
      <p:grpSp>
        <p:nvGrpSpPr>
          <p:cNvPr id="766" name="成组"/>
          <p:cNvGrpSpPr/>
          <p:nvPr/>
        </p:nvGrpSpPr>
        <p:grpSpPr>
          <a:xfrm>
            <a:off x="1187755" y="735896"/>
            <a:ext cx="2670468" cy="511559"/>
            <a:chOff x="0" y="0"/>
            <a:chExt cx="2670466" cy="511558"/>
          </a:xfrm>
        </p:grpSpPr>
        <p:sp>
          <p:nvSpPr>
            <p:cNvPr id="762"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765" name="成组"/>
            <p:cNvGrpSpPr/>
            <p:nvPr/>
          </p:nvGrpSpPr>
          <p:grpSpPr>
            <a:xfrm>
              <a:off x="650568" y="114086"/>
              <a:ext cx="2019899" cy="283387"/>
              <a:chOff x="0" y="0"/>
              <a:chExt cx="2019898" cy="283386"/>
            </a:xfrm>
          </p:grpSpPr>
          <p:sp>
            <p:nvSpPr>
              <p:cNvPr id="763"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764"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76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Title Slide">
    <p:bg>
      <p:bgPr>
        <a:solidFill>
          <a:srgbClr val="FFFFFF"/>
        </a:solidFill>
        <a:effectLst/>
      </p:bgPr>
    </p:bg>
    <p:spTree>
      <p:nvGrpSpPr>
        <p:cNvPr id="1" name=""/>
        <p:cNvGrpSpPr/>
        <p:nvPr/>
      </p:nvGrpSpPr>
      <p:grpSpPr>
        <a:xfrm>
          <a:off x="0" y="0"/>
          <a:ext cx="0" cy="0"/>
          <a:chOff x="0" y="0"/>
          <a:chExt cx="0" cy="0"/>
        </a:xfrm>
      </p:grpSpPr>
      <p:sp>
        <p:nvSpPr>
          <p:cNvPr id="77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775"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77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7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778" name="Picture Placeholder 4"/>
          <p:cNvSpPr>
            <a:spLocks noGrp="1"/>
          </p:cNvSpPr>
          <p:nvPr>
            <p:ph type="pic" sz="half" idx="13"/>
          </p:nvPr>
        </p:nvSpPr>
        <p:spPr>
          <a:xfrm>
            <a:off x="0" y="-2"/>
            <a:ext cx="12192000" cy="7344231"/>
          </a:xfrm>
          <a:prstGeom prst="rect">
            <a:avLst/>
          </a:prstGeom>
        </p:spPr>
        <p:txBody>
          <a:bodyPr lIns="91439" tIns="45719" rIns="91439" bIns="45719" anchor="t">
            <a:noAutofit/>
          </a:bodyPr>
          <a:lstStyle/>
          <a:p/>
        </p:txBody>
      </p:sp>
      <p:sp>
        <p:nvSpPr>
          <p:cNvPr id="77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Title Slide">
    <p:bg>
      <p:bgPr>
        <a:solidFill>
          <a:srgbClr val="FFFFFF"/>
        </a:solidFill>
        <a:effectLst/>
      </p:bgPr>
    </p:bg>
    <p:spTree>
      <p:nvGrpSpPr>
        <p:cNvPr id="1" name=""/>
        <p:cNvGrpSpPr/>
        <p:nvPr/>
      </p:nvGrpSpPr>
      <p:grpSpPr>
        <a:xfrm>
          <a:off x="0" y="0"/>
          <a:ext cx="0" cy="0"/>
          <a:chOff x="0" y="0"/>
          <a:chExt cx="0" cy="0"/>
        </a:xfrm>
      </p:grpSpPr>
      <p:sp>
        <p:nvSpPr>
          <p:cNvPr id="78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78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78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8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794" name="成组"/>
          <p:cNvGrpSpPr/>
          <p:nvPr/>
        </p:nvGrpSpPr>
        <p:grpSpPr>
          <a:xfrm>
            <a:off x="1187755" y="735896"/>
            <a:ext cx="2670468" cy="511559"/>
            <a:chOff x="0" y="0"/>
            <a:chExt cx="2670466" cy="511558"/>
          </a:xfrm>
        </p:grpSpPr>
        <p:sp>
          <p:nvSpPr>
            <p:cNvPr id="790"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793" name="成组"/>
            <p:cNvGrpSpPr/>
            <p:nvPr/>
          </p:nvGrpSpPr>
          <p:grpSpPr>
            <a:xfrm>
              <a:off x="650568" y="114086"/>
              <a:ext cx="2019899" cy="283387"/>
              <a:chOff x="0" y="0"/>
              <a:chExt cx="2019898" cy="283386"/>
            </a:xfrm>
          </p:grpSpPr>
          <p:sp>
            <p:nvSpPr>
              <p:cNvPr id="791"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792"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795" name="Picture Placeholder 10"/>
          <p:cNvSpPr>
            <a:spLocks noGrp="1"/>
          </p:cNvSpPr>
          <p:nvPr>
            <p:ph type="pic" sz="quarter" idx="13"/>
          </p:nvPr>
        </p:nvSpPr>
        <p:spPr>
          <a:xfrm>
            <a:off x="6096000" y="2346960"/>
            <a:ext cx="6096000" cy="4770121"/>
          </a:xfrm>
          <a:prstGeom prst="rect">
            <a:avLst/>
          </a:prstGeom>
        </p:spPr>
        <p:txBody>
          <a:bodyPr lIns="91439" tIns="45719" rIns="91439" bIns="45719" anchor="t">
            <a:noAutofit/>
          </a:bodyPr>
          <a:lstStyle/>
          <a:p/>
        </p:txBody>
      </p:sp>
      <p:sp>
        <p:nvSpPr>
          <p:cNvPr id="796" name="Picture Placeholder 11"/>
          <p:cNvSpPr>
            <a:spLocks noGrp="1"/>
          </p:cNvSpPr>
          <p:nvPr>
            <p:ph type="pic" sz="quarter" idx="14"/>
          </p:nvPr>
        </p:nvSpPr>
        <p:spPr>
          <a:xfrm>
            <a:off x="0" y="2346960"/>
            <a:ext cx="6096000" cy="4770121"/>
          </a:xfrm>
          <a:prstGeom prst="rect">
            <a:avLst/>
          </a:prstGeom>
        </p:spPr>
        <p:txBody>
          <a:bodyPr lIns="91439" tIns="45719" rIns="91439" bIns="45719" anchor="t">
            <a:noAutofit/>
          </a:bodyPr>
          <a:lstStyle/>
          <a:p/>
        </p:txBody>
      </p:sp>
      <p:sp>
        <p:nvSpPr>
          <p:cNvPr id="797" name="Picture Placeholder 6"/>
          <p:cNvSpPr>
            <a:spLocks noGrp="1"/>
          </p:cNvSpPr>
          <p:nvPr>
            <p:ph type="pic" sz="quarter" idx="15"/>
          </p:nvPr>
        </p:nvSpPr>
        <p:spPr>
          <a:xfrm>
            <a:off x="12192000" y="2346960"/>
            <a:ext cx="6096000" cy="4770121"/>
          </a:xfrm>
          <a:prstGeom prst="rect">
            <a:avLst/>
          </a:prstGeom>
        </p:spPr>
        <p:txBody>
          <a:bodyPr lIns="91439" tIns="45719" rIns="91439" bIns="45719" anchor="t">
            <a:noAutofit/>
          </a:bodyPr>
          <a:lstStyle/>
          <a:p/>
        </p:txBody>
      </p:sp>
      <p:sp>
        <p:nvSpPr>
          <p:cNvPr id="798"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68" name="Rectangle 1"/>
          <p:cNvSpPr/>
          <p:nvPr/>
        </p:nvSpPr>
        <p:spPr>
          <a:xfrm>
            <a:off x="12192000" y="0"/>
            <a:ext cx="12192000" cy="13716000"/>
          </a:xfrm>
          <a:prstGeom prst="rect">
            <a:avLst/>
          </a:prstGeom>
          <a:gradFill>
            <a:gsLst>
              <a:gs pos="0">
                <a:schemeClr val="accent1"/>
              </a:gs>
              <a:gs pos="100000">
                <a:schemeClr val="accent2"/>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69" name="幻灯片编号"/>
          <p:cNvSpPr txBox="1">
            <a:spLocks noGrp="1"/>
          </p:cNvSpPr>
          <p:nvPr>
            <p:ph type="sldNum" sz="quarter" idx="2"/>
          </p:nvPr>
        </p:nvSpPr>
        <p:spPr>
          <a:xfrm>
            <a:off x="16940591" y="12437111"/>
            <a:ext cx="534610" cy="551179"/>
          </a:xfrm>
          <a:prstGeom prst="rect">
            <a:avLst/>
          </a:prstGeom>
        </p:spPr>
        <p:txBody>
          <a:bodyPr lIns="91438" tIns="91438" rIns="91438" bIns="91438" anchor="ctr"/>
          <a:lstStyle>
            <a:lvl1pPr algn="r" defTabSz="1828800">
              <a:defRPr>
                <a:solidFill>
                  <a:srgbClr val="000000"/>
                </a:solidFill>
                <a:latin typeface="+mn-lt"/>
                <a:ea typeface="+mn-ea"/>
                <a:cs typeface="+mn-cs"/>
                <a:sym typeface="Helvetica"/>
              </a:defRPr>
            </a:lvl1pPr>
          </a:lstStyle>
          <a:p>
            <a:fld id="{86CB4B4D-7CA3-9044-876B-883B54F8677D}" type="slidenum">
              <a:rPr/>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51_Title Slide">
    <p:bg>
      <p:bgPr>
        <a:solidFill>
          <a:srgbClr val="FFFFFF"/>
        </a:solidFill>
        <a:effectLst/>
      </p:bgPr>
    </p:bg>
    <p:spTree>
      <p:nvGrpSpPr>
        <p:cNvPr id="1" name=""/>
        <p:cNvGrpSpPr/>
        <p:nvPr/>
      </p:nvGrpSpPr>
      <p:grpSpPr>
        <a:xfrm>
          <a:off x="0" y="0"/>
          <a:ext cx="0" cy="0"/>
          <a:chOff x="0" y="0"/>
          <a:chExt cx="0" cy="0"/>
        </a:xfrm>
      </p:grpSpPr>
      <p:sp>
        <p:nvSpPr>
          <p:cNvPr id="805"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806"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807"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808"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813" name="成组"/>
          <p:cNvGrpSpPr/>
          <p:nvPr/>
        </p:nvGrpSpPr>
        <p:grpSpPr>
          <a:xfrm>
            <a:off x="1187755" y="735896"/>
            <a:ext cx="2670468" cy="511559"/>
            <a:chOff x="0" y="0"/>
            <a:chExt cx="2670466" cy="511558"/>
          </a:xfrm>
        </p:grpSpPr>
        <p:sp>
          <p:nvSpPr>
            <p:cNvPr id="809"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812" name="成组"/>
            <p:cNvGrpSpPr/>
            <p:nvPr/>
          </p:nvGrpSpPr>
          <p:grpSpPr>
            <a:xfrm>
              <a:off x="650568" y="114086"/>
              <a:ext cx="2019899" cy="283387"/>
              <a:chOff x="0" y="0"/>
              <a:chExt cx="2019898" cy="283386"/>
            </a:xfrm>
          </p:grpSpPr>
          <p:sp>
            <p:nvSpPr>
              <p:cNvPr id="810"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811"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814" name="Picture Placeholder 2"/>
          <p:cNvSpPr>
            <a:spLocks noGrp="1"/>
          </p:cNvSpPr>
          <p:nvPr>
            <p:ph type="pic" sz="half" idx="13"/>
          </p:nvPr>
        </p:nvSpPr>
        <p:spPr>
          <a:xfrm>
            <a:off x="12192000" y="0"/>
            <a:ext cx="9114970" cy="13716000"/>
          </a:xfrm>
          <a:prstGeom prst="rect">
            <a:avLst/>
          </a:prstGeom>
        </p:spPr>
        <p:txBody>
          <a:bodyPr lIns="91439" tIns="45719" rIns="91439" bIns="45719" anchor="t">
            <a:noAutofit/>
          </a:bodyPr>
          <a:lstStyle/>
          <a:p/>
        </p:txBody>
      </p:sp>
      <p:sp>
        <p:nvSpPr>
          <p:cNvPr id="815"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52_Title Slide">
    <p:bg>
      <p:bgPr>
        <a:solidFill>
          <a:srgbClr val="FFFFFF"/>
        </a:solidFill>
        <a:effectLst/>
      </p:bgPr>
    </p:bg>
    <p:spTree>
      <p:nvGrpSpPr>
        <p:cNvPr id="1" name=""/>
        <p:cNvGrpSpPr/>
        <p:nvPr/>
      </p:nvGrpSpPr>
      <p:grpSpPr>
        <a:xfrm>
          <a:off x="0" y="0"/>
          <a:ext cx="0" cy="0"/>
          <a:chOff x="0" y="0"/>
          <a:chExt cx="0" cy="0"/>
        </a:xfrm>
      </p:grpSpPr>
      <p:sp>
        <p:nvSpPr>
          <p:cNvPr id="822"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823"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824"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825"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830" name="成组"/>
          <p:cNvGrpSpPr/>
          <p:nvPr/>
        </p:nvGrpSpPr>
        <p:grpSpPr>
          <a:xfrm>
            <a:off x="1187755" y="735896"/>
            <a:ext cx="2670468" cy="511559"/>
            <a:chOff x="0" y="0"/>
            <a:chExt cx="2670466" cy="511558"/>
          </a:xfrm>
        </p:grpSpPr>
        <p:sp>
          <p:nvSpPr>
            <p:cNvPr id="826"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829" name="成组"/>
            <p:cNvGrpSpPr/>
            <p:nvPr/>
          </p:nvGrpSpPr>
          <p:grpSpPr>
            <a:xfrm>
              <a:off x="650568" y="114086"/>
              <a:ext cx="2019899" cy="283387"/>
              <a:chOff x="0" y="0"/>
              <a:chExt cx="2019898" cy="283386"/>
            </a:xfrm>
          </p:grpSpPr>
          <p:sp>
            <p:nvSpPr>
              <p:cNvPr id="827"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828"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831" name="Picture Placeholder 15"/>
          <p:cNvSpPr>
            <a:spLocks noGrp="1"/>
          </p:cNvSpPr>
          <p:nvPr>
            <p:ph type="pic" sz="half" idx="13"/>
          </p:nvPr>
        </p:nvSpPr>
        <p:spPr>
          <a:xfrm>
            <a:off x="2108254" y="1886530"/>
            <a:ext cx="9979739" cy="9942942"/>
          </a:xfrm>
          <a:prstGeom prst="rect">
            <a:avLst/>
          </a:prstGeom>
        </p:spPr>
        <p:txBody>
          <a:bodyPr lIns="91439" tIns="45719" rIns="91439" bIns="45719" anchor="t">
            <a:noAutofit/>
          </a:bodyPr>
          <a:lstStyle/>
          <a:p/>
        </p:txBody>
      </p:sp>
      <p:sp>
        <p:nvSpPr>
          <p:cNvPr id="832" name="Picture Placeholder 17"/>
          <p:cNvSpPr>
            <a:spLocks noGrp="1"/>
          </p:cNvSpPr>
          <p:nvPr>
            <p:ph type="pic" sz="quarter" idx="14"/>
          </p:nvPr>
        </p:nvSpPr>
        <p:spPr>
          <a:xfrm>
            <a:off x="12296009" y="6953253"/>
            <a:ext cx="9979740" cy="4876225"/>
          </a:xfrm>
          <a:prstGeom prst="rect">
            <a:avLst/>
          </a:prstGeom>
        </p:spPr>
        <p:txBody>
          <a:bodyPr lIns="91439" tIns="45719" rIns="91439" bIns="45719" anchor="t">
            <a:noAutofit/>
          </a:bodyPr>
          <a:lstStyle/>
          <a:p/>
        </p:txBody>
      </p:sp>
      <p:sp>
        <p:nvSpPr>
          <p:cNvPr id="833" name="Picture Placeholder 16"/>
          <p:cNvSpPr>
            <a:spLocks noGrp="1"/>
          </p:cNvSpPr>
          <p:nvPr>
            <p:ph type="pic" sz="quarter" idx="15"/>
          </p:nvPr>
        </p:nvSpPr>
        <p:spPr>
          <a:xfrm>
            <a:off x="12296009" y="1886530"/>
            <a:ext cx="9979740" cy="4876226"/>
          </a:xfrm>
          <a:prstGeom prst="rect">
            <a:avLst/>
          </a:prstGeom>
        </p:spPr>
        <p:txBody>
          <a:bodyPr lIns="91439" tIns="45719" rIns="91439" bIns="45719" anchor="t">
            <a:noAutofit/>
          </a:bodyPr>
          <a:lstStyle/>
          <a:p/>
        </p:txBody>
      </p:sp>
      <p:sp>
        <p:nvSpPr>
          <p:cNvPr id="834"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53_Title Slide">
    <p:bg>
      <p:bgPr>
        <a:solidFill>
          <a:srgbClr val="FFFFFF"/>
        </a:solidFill>
        <a:effectLst/>
      </p:bgPr>
    </p:bg>
    <p:spTree>
      <p:nvGrpSpPr>
        <p:cNvPr id="1" name=""/>
        <p:cNvGrpSpPr/>
        <p:nvPr/>
      </p:nvGrpSpPr>
      <p:grpSpPr>
        <a:xfrm>
          <a:off x="0" y="0"/>
          <a:ext cx="0" cy="0"/>
          <a:chOff x="0" y="0"/>
          <a:chExt cx="0" cy="0"/>
        </a:xfrm>
      </p:grpSpPr>
      <p:sp>
        <p:nvSpPr>
          <p:cNvPr id="84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842"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843"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844"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849" name="成组"/>
          <p:cNvGrpSpPr/>
          <p:nvPr/>
        </p:nvGrpSpPr>
        <p:grpSpPr>
          <a:xfrm>
            <a:off x="1187755" y="735896"/>
            <a:ext cx="2670468" cy="511559"/>
            <a:chOff x="0" y="0"/>
            <a:chExt cx="2670466" cy="511558"/>
          </a:xfrm>
        </p:grpSpPr>
        <p:sp>
          <p:nvSpPr>
            <p:cNvPr id="845"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848" name="成组"/>
            <p:cNvGrpSpPr/>
            <p:nvPr/>
          </p:nvGrpSpPr>
          <p:grpSpPr>
            <a:xfrm>
              <a:off x="650568" y="114086"/>
              <a:ext cx="2019899" cy="283387"/>
              <a:chOff x="0" y="0"/>
              <a:chExt cx="2019898" cy="283386"/>
            </a:xfrm>
          </p:grpSpPr>
          <p:sp>
            <p:nvSpPr>
              <p:cNvPr id="846"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847"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850" name="Picture Placeholder 4"/>
          <p:cNvSpPr>
            <a:spLocks noGrp="1"/>
          </p:cNvSpPr>
          <p:nvPr>
            <p:ph type="pic" sz="half" idx="13"/>
          </p:nvPr>
        </p:nvSpPr>
        <p:spPr>
          <a:xfrm>
            <a:off x="7610168" y="4984956"/>
            <a:ext cx="16773832" cy="6430300"/>
          </a:xfrm>
          <a:prstGeom prst="rect">
            <a:avLst/>
          </a:prstGeom>
        </p:spPr>
        <p:txBody>
          <a:bodyPr lIns="91439" tIns="45719" rIns="91439" bIns="45719" anchor="t">
            <a:noAutofit/>
          </a:bodyPr>
          <a:lstStyle/>
          <a:p/>
        </p:txBody>
      </p:sp>
      <p:sp>
        <p:nvSpPr>
          <p:cNvPr id="85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54_Title Slide">
    <p:bg>
      <p:bgPr>
        <a:solidFill>
          <a:srgbClr val="FFFFFF"/>
        </a:solidFill>
        <a:effectLst/>
      </p:bgPr>
    </p:bg>
    <p:spTree>
      <p:nvGrpSpPr>
        <p:cNvPr id="1" name=""/>
        <p:cNvGrpSpPr/>
        <p:nvPr/>
      </p:nvGrpSpPr>
      <p:grpSpPr>
        <a:xfrm>
          <a:off x="0" y="0"/>
          <a:ext cx="0" cy="0"/>
          <a:chOff x="0" y="0"/>
          <a:chExt cx="0" cy="0"/>
        </a:xfrm>
      </p:grpSpPr>
      <p:sp>
        <p:nvSpPr>
          <p:cNvPr id="858" name="Picture Placeholder 4"/>
          <p:cNvSpPr>
            <a:spLocks noGrp="1"/>
          </p:cNvSpPr>
          <p:nvPr>
            <p:ph type="pic" idx="13"/>
          </p:nvPr>
        </p:nvSpPr>
        <p:spPr>
          <a:xfrm>
            <a:off x="0" y="0"/>
            <a:ext cx="24384000" cy="6858000"/>
          </a:xfrm>
          <a:prstGeom prst="rect">
            <a:avLst/>
          </a:prstGeom>
        </p:spPr>
        <p:txBody>
          <a:bodyPr lIns="91439" tIns="45719" rIns="91439" bIns="45719" anchor="t">
            <a:noAutofit/>
          </a:bodyPr>
          <a:lstStyle/>
          <a:p/>
        </p:txBody>
      </p:sp>
      <p:sp>
        <p:nvSpPr>
          <p:cNvPr id="85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55_Title Slide">
    <p:bg>
      <p:bgPr>
        <a:gradFill flip="none" rotWithShape="1">
          <a:gsLst>
            <a:gs pos="400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866" name="Rectangle: Rounded Corners 15"/>
          <p:cNvSpPr/>
          <p:nvPr/>
        </p:nvSpPr>
        <p:spPr>
          <a:xfrm>
            <a:off x="16966553" y="12609686"/>
            <a:ext cx="5232402" cy="493552"/>
          </a:xfrm>
          <a:prstGeom prst="roundRect">
            <a:avLst>
              <a:gd name="adj" fmla="val 50000"/>
            </a:avLst>
          </a:prstGeom>
          <a:solidFill>
            <a:srgbClr val="005CA7">
              <a:alpha val="2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867" name="Group 16"/>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solidFill>
            <a:srgbClr val="FFFFFF"/>
          </a:soli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868" name="TextBox 22"/>
          <p:cNvSpPr txBox="1"/>
          <p:nvPr/>
        </p:nvSpPr>
        <p:spPr>
          <a:xfrm>
            <a:off x="17227362" y="12622390"/>
            <a:ext cx="4200526" cy="538479"/>
          </a:xfrm>
          <a:prstGeom prst="rect">
            <a:avLst/>
          </a:prstGeom>
          <a:ln w="12700">
            <a:miter lim="400000"/>
          </a:ln>
        </p:spPr>
        <p:txBody>
          <a:bodyPr lIns="91438" tIns="91438" rIns="91438" bIns="91438">
            <a:spAutoFit/>
          </a:bodyPr>
          <a:lstStyle>
            <a:lvl1pPr>
              <a:defRPr sz="2000">
                <a:solidFill>
                  <a:srgbClr val="FFFFFF">
                    <a:alpha val="60000"/>
                  </a:srgbClr>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超星智慧图书馆</a:t>
            </a:r>
            <a:endParaRPr>
              <a:latin typeface="微软雅黑"/>
              <a:ea typeface="微软雅黑"/>
              <a:cs typeface="微软雅黑"/>
              <a:sym typeface="微软雅黑"/>
            </a:endParaRPr>
          </a:p>
        </p:txBody>
      </p:sp>
      <p:sp>
        <p:nvSpPr>
          <p:cNvPr id="869" name="Freeform: Shape 46"/>
          <p:cNvSpPr/>
          <p:nvPr/>
        </p:nvSpPr>
        <p:spPr>
          <a:xfrm>
            <a:off x="0" y="5978866"/>
            <a:ext cx="24384002" cy="77371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1301" y="0"/>
                  <a:pt x="11772" y="400"/>
                  <a:pt x="12184" y="1104"/>
                </a:cubicBezTo>
                <a:cubicBezTo>
                  <a:pt x="12430" y="1526"/>
                  <a:pt x="12655" y="2058"/>
                  <a:pt x="12852" y="2679"/>
                </a:cubicBezTo>
                <a:lnTo>
                  <a:pt x="12865" y="2722"/>
                </a:lnTo>
                <a:lnTo>
                  <a:pt x="13085" y="2616"/>
                </a:lnTo>
                <a:cubicBezTo>
                  <a:pt x="13183" y="2585"/>
                  <a:pt x="13282" y="2569"/>
                  <a:pt x="13382" y="2569"/>
                </a:cubicBezTo>
                <a:cubicBezTo>
                  <a:pt x="13783" y="2569"/>
                  <a:pt x="14164" y="2825"/>
                  <a:pt x="14512" y="3287"/>
                </a:cubicBezTo>
                <a:lnTo>
                  <a:pt x="14694" y="3565"/>
                </a:lnTo>
                <a:lnTo>
                  <a:pt x="14932" y="3291"/>
                </a:lnTo>
                <a:cubicBezTo>
                  <a:pt x="15205" y="3024"/>
                  <a:pt x="15494" y="2880"/>
                  <a:pt x="15795" y="2880"/>
                </a:cubicBezTo>
                <a:cubicBezTo>
                  <a:pt x="16897" y="2880"/>
                  <a:pt x="17856" y="4815"/>
                  <a:pt x="18347" y="7667"/>
                </a:cubicBezTo>
                <a:lnTo>
                  <a:pt x="18377" y="7860"/>
                </a:lnTo>
                <a:lnTo>
                  <a:pt x="18388" y="7848"/>
                </a:lnTo>
                <a:cubicBezTo>
                  <a:pt x="18661" y="7580"/>
                  <a:pt x="18950" y="7436"/>
                  <a:pt x="19251" y="7436"/>
                </a:cubicBezTo>
                <a:cubicBezTo>
                  <a:pt x="19652" y="7436"/>
                  <a:pt x="20034" y="7692"/>
                  <a:pt x="20381" y="8155"/>
                </a:cubicBezTo>
                <a:lnTo>
                  <a:pt x="20497" y="8331"/>
                </a:lnTo>
                <a:lnTo>
                  <a:pt x="20639" y="7837"/>
                </a:lnTo>
                <a:cubicBezTo>
                  <a:pt x="20902" y="7010"/>
                  <a:pt x="21215" y="6340"/>
                  <a:pt x="21562" y="5877"/>
                </a:cubicBezTo>
                <a:lnTo>
                  <a:pt x="21600" y="5833"/>
                </a:lnTo>
                <a:lnTo>
                  <a:pt x="21600" y="21600"/>
                </a:lnTo>
                <a:lnTo>
                  <a:pt x="0" y="21600"/>
                </a:lnTo>
                <a:lnTo>
                  <a:pt x="0" y="5833"/>
                </a:lnTo>
                <a:lnTo>
                  <a:pt x="38" y="5877"/>
                </a:lnTo>
                <a:cubicBezTo>
                  <a:pt x="385" y="6340"/>
                  <a:pt x="698" y="7010"/>
                  <a:pt x="961" y="7837"/>
                </a:cubicBezTo>
                <a:lnTo>
                  <a:pt x="1103" y="8331"/>
                </a:lnTo>
                <a:lnTo>
                  <a:pt x="1219" y="8155"/>
                </a:lnTo>
                <a:cubicBezTo>
                  <a:pt x="1566" y="7692"/>
                  <a:pt x="1948" y="7436"/>
                  <a:pt x="2349" y="7436"/>
                </a:cubicBezTo>
                <a:cubicBezTo>
                  <a:pt x="2650" y="7436"/>
                  <a:pt x="2939" y="7580"/>
                  <a:pt x="3212" y="7848"/>
                </a:cubicBezTo>
                <a:lnTo>
                  <a:pt x="3223" y="7860"/>
                </a:lnTo>
                <a:lnTo>
                  <a:pt x="3253" y="7667"/>
                </a:lnTo>
                <a:cubicBezTo>
                  <a:pt x="3744" y="4815"/>
                  <a:pt x="4703" y="2880"/>
                  <a:pt x="5805" y="2880"/>
                </a:cubicBezTo>
                <a:cubicBezTo>
                  <a:pt x="6106" y="2880"/>
                  <a:pt x="6395" y="3024"/>
                  <a:pt x="6668" y="3291"/>
                </a:cubicBezTo>
                <a:lnTo>
                  <a:pt x="6906" y="3565"/>
                </a:lnTo>
                <a:lnTo>
                  <a:pt x="7088" y="3287"/>
                </a:lnTo>
                <a:cubicBezTo>
                  <a:pt x="7436" y="2825"/>
                  <a:pt x="7817" y="2569"/>
                  <a:pt x="8218" y="2569"/>
                </a:cubicBezTo>
                <a:cubicBezTo>
                  <a:pt x="8318" y="2569"/>
                  <a:pt x="8417" y="2585"/>
                  <a:pt x="8515" y="2616"/>
                </a:cubicBezTo>
                <a:lnTo>
                  <a:pt x="8735" y="2722"/>
                </a:lnTo>
                <a:lnTo>
                  <a:pt x="8748" y="2679"/>
                </a:lnTo>
                <a:cubicBezTo>
                  <a:pt x="9273" y="1024"/>
                  <a:pt x="9998" y="0"/>
                  <a:pt x="10800" y="0"/>
                </a:cubicBezTo>
                <a:close/>
              </a:path>
            </a:pathLst>
          </a:custGeom>
          <a:solidFill>
            <a:srgbClr val="FFFFFF"/>
          </a:solidFill>
          <a:ln w="12700">
            <a:miter lim="400000"/>
          </a:ln>
          <a:effectLst>
            <a:outerShdw blurRad="1117600" dist="228600" dir="16200000" rotWithShape="0">
              <a:srgbClr val="000000">
                <a:alpha val="24000"/>
              </a:srgbClr>
            </a:outerShdw>
          </a:effectLst>
        </p:spPr>
        <p:txBody>
          <a:bodyPr lIns="91438" tIns="91438" rIns="91438" bIns="91438" anchor="ctr"/>
          <a:lstStyle/>
          <a:p>
            <a:pPr algn="ctr">
              <a:lnSpc>
                <a:spcPct val="100000"/>
              </a:lnSpc>
              <a:defRPr sz="3600">
                <a:solidFill>
                  <a:srgbClr val="FFFFFF"/>
                </a:solidFill>
              </a:defRPr>
            </a:pPr>
          </a:p>
        </p:txBody>
      </p:sp>
      <p:sp>
        <p:nvSpPr>
          <p:cNvPr id="870" name="Picture Placeholder 4"/>
          <p:cNvSpPr>
            <a:spLocks noGrp="1"/>
          </p:cNvSpPr>
          <p:nvPr>
            <p:ph type="pic" sz="half" idx="13"/>
          </p:nvPr>
        </p:nvSpPr>
        <p:spPr>
          <a:xfrm>
            <a:off x="5547359" y="1986867"/>
            <a:ext cx="13289282" cy="9742266"/>
          </a:xfrm>
          <a:prstGeom prst="rect">
            <a:avLst/>
          </a:prstGeom>
        </p:spPr>
        <p:txBody>
          <a:bodyPr lIns="91439" tIns="45719" rIns="91439" bIns="45719" anchor="t">
            <a:noAutofit/>
          </a:bodyPr>
          <a:lstStyle/>
          <a:p/>
        </p:txBody>
      </p:sp>
      <p:sp>
        <p:nvSpPr>
          <p:cNvPr id="87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FFFFFF">
                    <a:alpha val="15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56_Title Slide">
    <p:bg>
      <p:bgPr>
        <a:solidFill>
          <a:srgbClr val="FFFFFF"/>
        </a:solidFill>
        <a:effectLst/>
      </p:bgPr>
    </p:bg>
    <p:spTree>
      <p:nvGrpSpPr>
        <p:cNvPr id="1" name=""/>
        <p:cNvGrpSpPr/>
        <p:nvPr/>
      </p:nvGrpSpPr>
      <p:grpSpPr>
        <a:xfrm>
          <a:off x="0" y="0"/>
          <a:ext cx="0" cy="0"/>
          <a:chOff x="0" y="0"/>
          <a:chExt cx="0" cy="0"/>
        </a:xfrm>
      </p:grpSpPr>
      <p:sp>
        <p:nvSpPr>
          <p:cNvPr id="878" name="Picture Placeholder 7"/>
          <p:cNvSpPr>
            <a:spLocks noGrp="1"/>
          </p:cNvSpPr>
          <p:nvPr>
            <p:ph type="pic" idx="13"/>
          </p:nvPr>
        </p:nvSpPr>
        <p:spPr>
          <a:xfrm>
            <a:off x="-8390078" y="0"/>
            <a:ext cx="41164156" cy="13716000"/>
          </a:xfrm>
          <a:prstGeom prst="rect">
            <a:avLst/>
          </a:prstGeom>
        </p:spPr>
        <p:txBody>
          <a:bodyPr lIns="91439" tIns="45719" rIns="91439" bIns="45719" anchor="t">
            <a:noAutofit/>
          </a:bodyPr>
          <a:lstStyle/>
          <a:p/>
        </p:txBody>
      </p:sp>
      <p:sp>
        <p:nvSpPr>
          <p:cNvPr id="879" name="Rectangle 4"/>
          <p:cNvSpPr/>
          <p:nvPr/>
        </p:nvSpPr>
        <p:spPr>
          <a:xfrm>
            <a:off x="0" y="0"/>
            <a:ext cx="24384000" cy="13716000"/>
          </a:xfrm>
          <a:prstGeom prst="rect">
            <a:avLst/>
          </a:prstGeom>
          <a:gradFill>
            <a:gsLst>
              <a:gs pos="0">
                <a:schemeClr val="accent1">
                  <a:alpha val="88000"/>
                </a:schemeClr>
              </a:gs>
              <a:gs pos="100000">
                <a:schemeClr val="accent2"/>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88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881" name="Right Triangle 24"/>
          <p:cNvSpPr/>
          <p:nvPr/>
        </p:nvSpPr>
        <p:spPr>
          <a:xfrm>
            <a:off x="-2" y="3622808"/>
            <a:ext cx="20057810" cy="100931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882" name="Right Triangle 25"/>
          <p:cNvSpPr/>
          <p:nvPr/>
        </p:nvSpPr>
        <p:spPr>
          <a:xfrm rot="10800000">
            <a:off x="14241856" y="-2"/>
            <a:ext cx="10142141" cy="51035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883" name="Picture Placeholder 7"/>
          <p:cNvSpPr>
            <a:spLocks noGrp="1"/>
          </p:cNvSpPr>
          <p:nvPr>
            <p:ph type="pic" idx="14"/>
          </p:nvPr>
        </p:nvSpPr>
        <p:spPr>
          <a:xfrm>
            <a:off x="2998837" y="7443220"/>
            <a:ext cx="18386326" cy="7359448"/>
          </a:xfrm>
          <a:prstGeom prst="rect">
            <a:avLst/>
          </a:prstGeom>
          <a:effectLst>
            <a:outerShdw blurRad="1270000" dist="254000" dir="5400000" rotWithShape="0">
              <a:srgbClr val="000000">
                <a:alpha val="40000"/>
              </a:srgbClr>
            </a:outerShdw>
          </a:effectLst>
        </p:spPr>
        <p:txBody>
          <a:bodyPr lIns="91439" tIns="45719" rIns="91439" bIns="45719" anchor="t">
            <a:noAutofit/>
          </a:bodyPr>
          <a:lstStyle/>
          <a:p/>
        </p:txBody>
      </p:sp>
      <p:sp>
        <p:nvSpPr>
          <p:cNvPr id="884"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57_Title Slide">
    <p:bg>
      <p:bgPr>
        <a:solidFill>
          <a:srgbClr val="FFFFFF"/>
        </a:solidFill>
        <a:effectLst/>
      </p:bgPr>
    </p:bg>
    <p:spTree>
      <p:nvGrpSpPr>
        <p:cNvPr id="1" name=""/>
        <p:cNvGrpSpPr/>
        <p:nvPr/>
      </p:nvGrpSpPr>
      <p:grpSpPr>
        <a:xfrm>
          <a:off x="0" y="0"/>
          <a:ext cx="0" cy="0"/>
          <a:chOff x="0" y="0"/>
          <a:chExt cx="0" cy="0"/>
        </a:xfrm>
      </p:grpSpPr>
      <p:sp>
        <p:nvSpPr>
          <p:cNvPr id="89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892"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893"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894"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895" name="Picture Placeholder 24"/>
          <p:cNvSpPr>
            <a:spLocks noGrp="1"/>
          </p:cNvSpPr>
          <p:nvPr>
            <p:ph type="pic" sz="quarter" idx="13"/>
          </p:nvPr>
        </p:nvSpPr>
        <p:spPr>
          <a:xfrm>
            <a:off x="5193079" y="-2088766"/>
            <a:ext cx="5458301" cy="6131057"/>
          </a:xfrm>
          <a:prstGeom prst="rect">
            <a:avLst/>
          </a:prstGeom>
        </p:spPr>
        <p:txBody>
          <a:bodyPr lIns="91439" tIns="45719" rIns="91439" bIns="45719" anchor="t">
            <a:noAutofit/>
          </a:bodyPr>
          <a:lstStyle/>
          <a:p/>
        </p:txBody>
      </p:sp>
      <p:sp>
        <p:nvSpPr>
          <p:cNvPr id="896" name="Picture Placeholder 25"/>
          <p:cNvSpPr>
            <a:spLocks noGrp="1"/>
          </p:cNvSpPr>
          <p:nvPr>
            <p:ph type="pic" sz="quarter" idx="14"/>
          </p:nvPr>
        </p:nvSpPr>
        <p:spPr>
          <a:xfrm>
            <a:off x="8141312" y="3253842"/>
            <a:ext cx="5458300" cy="6131057"/>
          </a:xfrm>
          <a:prstGeom prst="rect">
            <a:avLst/>
          </a:prstGeom>
        </p:spPr>
        <p:txBody>
          <a:bodyPr lIns="91439" tIns="45719" rIns="91439" bIns="45719" anchor="t">
            <a:noAutofit/>
          </a:bodyPr>
          <a:lstStyle/>
          <a:p/>
        </p:txBody>
      </p:sp>
      <p:sp>
        <p:nvSpPr>
          <p:cNvPr id="897" name="Picture Placeholder 26"/>
          <p:cNvSpPr>
            <a:spLocks noGrp="1"/>
          </p:cNvSpPr>
          <p:nvPr>
            <p:ph type="pic" sz="quarter" idx="15"/>
          </p:nvPr>
        </p:nvSpPr>
        <p:spPr>
          <a:xfrm>
            <a:off x="5203311" y="8622502"/>
            <a:ext cx="5458301" cy="6131057"/>
          </a:xfrm>
          <a:prstGeom prst="rect">
            <a:avLst/>
          </a:prstGeom>
        </p:spPr>
        <p:txBody>
          <a:bodyPr lIns="91439" tIns="45719" rIns="91439" bIns="45719" anchor="t">
            <a:noAutofit/>
          </a:bodyPr>
          <a:lstStyle/>
          <a:p/>
        </p:txBody>
      </p:sp>
      <p:sp>
        <p:nvSpPr>
          <p:cNvPr id="898" name="Picture Placeholder 27"/>
          <p:cNvSpPr>
            <a:spLocks noGrp="1"/>
          </p:cNvSpPr>
          <p:nvPr>
            <p:ph type="pic" sz="quarter" idx="16"/>
          </p:nvPr>
        </p:nvSpPr>
        <p:spPr>
          <a:xfrm>
            <a:off x="-702093" y="8622502"/>
            <a:ext cx="5458301" cy="6131057"/>
          </a:xfrm>
          <a:prstGeom prst="rect">
            <a:avLst/>
          </a:prstGeom>
        </p:spPr>
        <p:txBody>
          <a:bodyPr lIns="91439" tIns="45719" rIns="91439" bIns="45719" anchor="t">
            <a:noAutofit/>
          </a:bodyPr>
          <a:lstStyle/>
          <a:p/>
        </p:txBody>
      </p:sp>
      <p:sp>
        <p:nvSpPr>
          <p:cNvPr id="899" name="Picture Placeholder 16"/>
          <p:cNvSpPr>
            <a:spLocks noGrp="1"/>
          </p:cNvSpPr>
          <p:nvPr>
            <p:ph type="pic" sz="quarter" idx="17"/>
          </p:nvPr>
        </p:nvSpPr>
        <p:spPr>
          <a:xfrm>
            <a:off x="2235906" y="3253840"/>
            <a:ext cx="5458302" cy="6131057"/>
          </a:xfrm>
          <a:prstGeom prst="rect">
            <a:avLst/>
          </a:prstGeom>
          <a:effectLst>
            <a:outerShdw blurRad="1270000" dist="508000" dir="5400000" rotWithShape="0">
              <a:srgbClr val="000000">
                <a:alpha val="40000"/>
              </a:srgbClr>
            </a:outerShdw>
          </a:effectLst>
        </p:spPr>
        <p:txBody>
          <a:bodyPr lIns="91439" tIns="45719" rIns="91439" bIns="45719" anchor="t">
            <a:noAutofit/>
          </a:bodyPr>
          <a:lstStyle/>
          <a:p/>
        </p:txBody>
      </p:sp>
      <p:sp>
        <p:nvSpPr>
          <p:cNvPr id="900" name="Picture Placeholder 17"/>
          <p:cNvSpPr>
            <a:spLocks noGrp="1"/>
          </p:cNvSpPr>
          <p:nvPr>
            <p:ph type="pic" sz="quarter" idx="18"/>
          </p:nvPr>
        </p:nvSpPr>
        <p:spPr>
          <a:xfrm>
            <a:off x="11108714" y="8622500"/>
            <a:ext cx="5458300" cy="6131057"/>
          </a:xfrm>
          <a:prstGeom prst="rect">
            <a:avLst/>
          </a:prstGeom>
          <a:effectLst>
            <a:outerShdw blurRad="1270000" dist="508000" dir="5400000" rotWithShape="0">
              <a:srgbClr val="000000">
                <a:alpha val="40000"/>
              </a:srgbClr>
            </a:outerShdw>
          </a:effectLst>
        </p:spPr>
        <p:txBody>
          <a:bodyPr lIns="91439" tIns="45719" rIns="91439" bIns="45719" anchor="t">
            <a:noAutofit/>
          </a:bodyPr>
          <a:lstStyle/>
          <a:p/>
        </p:txBody>
      </p:sp>
      <p:sp>
        <p:nvSpPr>
          <p:cNvPr id="901" name="Freeform: Shape 6"/>
          <p:cNvSpPr/>
          <p:nvPr/>
        </p:nvSpPr>
        <p:spPr>
          <a:xfrm>
            <a:off x="-3669497" y="3253840"/>
            <a:ext cx="5458301" cy="6131129"/>
          </a:xfrm>
          <a:custGeom>
            <a:avLst/>
            <a:gdLst/>
            <a:ahLst/>
            <a:cxnLst>
              <a:cxn ang="0">
                <a:pos x="wd2" y="hd2"/>
              </a:cxn>
              <a:cxn ang="5400000">
                <a:pos x="wd2" y="hd2"/>
              </a:cxn>
              <a:cxn ang="10800000">
                <a:pos x="wd2" y="hd2"/>
              </a:cxn>
              <a:cxn ang="16200000">
                <a:pos x="wd2" y="hd2"/>
              </a:cxn>
            </a:cxnLst>
            <a:rect l="0" t="0" r="r" b="b"/>
            <a:pathLst>
              <a:path w="21600" h="21521" extrusionOk="0">
                <a:moveTo>
                  <a:pt x="10800" y="0"/>
                </a:moveTo>
                <a:cubicBezTo>
                  <a:pt x="11190" y="0"/>
                  <a:pt x="11580" y="79"/>
                  <a:pt x="11940" y="237"/>
                </a:cubicBezTo>
                <a:cubicBezTo>
                  <a:pt x="11940" y="237"/>
                  <a:pt x="11940" y="237"/>
                  <a:pt x="20186" y="3893"/>
                </a:cubicBezTo>
                <a:cubicBezTo>
                  <a:pt x="21053" y="4281"/>
                  <a:pt x="21600" y="5066"/>
                  <a:pt x="21600" y="5923"/>
                </a:cubicBezTo>
                <a:cubicBezTo>
                  <a:pt x="21600" y="5923"/>
                  <a:pt x="21600" y="5923"/>
                  <a:pt x="21600" y="15598"/>
                </a:cubicBezTo>
                <a:cubicBezTo>
                  <a:pt x="21600" y="16455"/>
                  <a:pt x="21053" y="17240"/>
                  <a:pt x="20186" y="17628"/>
                </a:cubicBezTo>
                <a:cubicBezTo>
                  <a:pt x="20186" y="17628"/>
                  <a:pt x="20186" y="17628"/>
                  <a:pt x="11940" y="21285"/>
                </a:cubicBezTo>
                <a:cubicBezTo>
                  <a:pt x="11220" y="21600"/>
                  <a:pt x="10380" y="21600"/>
                  <a:pt x="9660" y="21285"/>
                </a:cubicBezTo>
                <a:cubicBezTo>
                  <a:pt x="9660" y="21285"/>
                  <a:pt x="9660" y="21285"/>
                  <a:pt x="1414" y="17628"/>
                </a:cubicBezTo>
                <a:cubicBezTo>
                  <a:pt x="547" y="17240"/>
                  <a:pt x="0" y="16455"/>
                  <a:pt x="0" y="15598"/>
                </a:cubicBezTo>
                <a:cubicBezTo>
                  <a:pt x="0" y="15598"/>
                  <a:pt x="0" y="15598"/>
                  <a:pt x="0" y="5923"/>
                </a:cubicBezTo>
                <a:cubicBezTo>
                  <a:pt x="0" y="5066"/>
                  <a:pt x="547" y="4281"/>
                  <a:pt x="1414" y="3893"/>
                </a:cubicBezTo>
                <a:cubicBezTo>
                  <a:pt x="1414" y="3893"/>
                  <a:pt x="1414" y="3893"/>
                  <a:pt x="9660" y="237"/>
                </a:cubicBezTo>
                <a:cubicBezTo>
                  <a:pt x="10020" y="79"/>
                  <a:pt x="10410" y="0"/>
                  <a:pt x="10800" y="0"/>
                </a:cubicBezTo>
                <a:close/>
              </a:path>
            </a:pathLst>
          </a:custGeom>
          <a:solidFill>
            <a:srgbClr val="201739"/>
          </a:solidFill>
          <a:ln w="12700">
            <a:miter lim="400000"/>
          </a:ln>
        </p:spPr>
        <p:txBody>
          <a:bodyPr lIns="91438" tIns="91438" rIns="91438" bIns="91438" anchor="ctr"/>
          <a:lstStyle/>
          <a:p>
            <a:pPr algn="ctr">
              <a:lnSpc>
                <a:spcPct val="100000"/>
              </a:lnSpc>
              <a:defRPr sz="19200">
                <a:solidFill>
                  <a:srgbClr val="F2F2F2">
                    <a:alpha val="40000"/>
                  </a:srgbClr>
                </a:solidFill>
                <a:latin typeface="Futura LT"/>
                <a:ea typeface="Futura LT"/>
                <a:cs typeface="Futura LT"/>
                <a:sym typeface="Futura LT"/>
              </a:defRPr>
            </a:pPr>
          </a:p>
        </p:txBody>
      </p:sp>
      <p:grpSp>
        <p:nvGrpSpPr>
          <p:cNvPr id="906" name="成组"/>
          <p:cNvGrpSpPr/>
          <p:nvPr/>
        </p:nvGrpSpPr>
        <p:grpSpPr>
          <a:xfrm>
            <a:off x="1187755" y="735896"/>
            <a:ext cx="2670468" cy="511559"/>
            <a:chOff x="0" y="0"/>
            <a:chExt cx="2670466" cy="511558"/>
          </a:xfrm>
        </p:grpSpPr>
        <p:sp>
          <p:nvSpPr>
            <p:cNvPr id="902"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905" name="成组"/>
            <p:cNvGrpSpPr/>
            <p:nvPr/>
          </p:nvGrpSpPr>
          <p:grpSpPr>
            <a:xfrm>
              <a:off x="650568" y="114086"/>
              <a:ext cx="2019899" cy="283387"/>
              <a:chOff x="0" y="0"/>
              <a:chExt cx="2019898" cy="283386"/>
            </a:xfrm>
          </p:grpSpPr>
          <p:sp>
            <p:nvSpPr>
              <p:cNvPr id="903"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904"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90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58_Title Slide">
    <p:bg>
      <p:bgPr>
        <a:solidFill>
          <a:srgbClr val="FFFFFF"/>
        </a:solidFill>
        <a:effectLst/>
      </p:bgPr>
    </p:bg>
    <p:spTree>
      <p:nvGrpSpPr>
        <p:cNvPr id="1" name=""/>
        <p:cNvGrpSpPr/>
        <p:nvPr/>
      </p:nvGrpSpPr>
      <p:grpSpPr>
        <a:xfrm>
          <a:off x="0" y="0"/>
          <a:ext cx="0" cy="0"/>
          <a:chOff x="0" y="0"/>
          <a:chExt cx="0" cy="0"/>
        </a:xfrm>
      </p:grpSpPr>
      <p:sp>
        <p:nvSpPr>
          <p:cNvPr id="91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915"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91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91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922" name="成组"/>
          <p:cNvGrpSpPr/>
          <p:nvPr/>
        </p:nvGrpSpPr>
        <p:grpSpPr>
          <a:xfrm>
            <a:off x="1187755" y="735896"/>
            <a:ext cx="2670468" cy="511559"/>
            <a:chOff x="0" y="0"/>
            <a:chExt cx="2670466" cy="511558"/>
          </a:xfrm>
        </p:grpSpPr>
        <p:sp>
          <p:nvSpPr>
            <p:cNvPr id="918"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921" name="成组"/>
            <p:cNvGrpSpPr/>
            <p:nvPr/>
          </p:nvGrpSpPr>
          <p:grpSpPr>
            <a:xfrm>
              <a:off x="650568" y="114086"/>
              <a:ext cx="2019899" cy="283387"/>
              <a:chOff x="0" y="0"/>
              <a:chExt cx="2019898" cy="283386"/>
            </a:xfrm>
          </p:grpSpPr>
          <p:sp>
            <p:nvSpPr>
              <p:cNvPr id="919"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920"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923" name="Picture Placeholder 11"/>
          <p:cNvSpPr>
            <a:spLocks noGrp="1"/>
          </p:cNvSpPr>
          <p:nvPr>
            <p:ph type="pic" sz="quarter" idx="13"/>
          </p:nvPr>
        </p:nvSpPr>
        <p:spPr>
          <a:xfrm>
            <a:off x="2408906" y="4556731"/>
            <a:ext cx="4478593" cy="7657067"/>
          </a:xfrm>
          <a:prstGeom prst="rect">
            <a:avLst/>
          </a:prstGeom>
          <a:effectLst>
            <a:outerShdw blurRad="1016000" dist="482600" dir="5400000" rotWithShape="0">
              <a:schemeClr val="accent1">
                <a:alpha val="33000"/>
              </a:schemeClr>
            </a:outerShdw>
          </a:effectLst>
        </p:spPr>
        <p:txBody>
          <a:bodyPr lIns="91439" tIns="45719" rIns="91439" bIns="45719" anchor="t">
            <a:noAutofit/>
          </a:bodyPr>
          <a:lstStyle/>
          <a:p/>
        </p:txBody>
      </p:sp>
      <p:sp>
        <p:nvSpPr>
          <p:cNvPr id="924" name="Picture Placeholder 12"/>
          <p:cNvSpPr>
            <a:spLocks noGrp="1"/>
          </p:cNvSpPr>
          <p:nvPr>
            <p:ph type="pic" sz="quarter" idx="14"/>
          </p:nvPr>
        </p:nvSpPr>
        <p:spPr>
          <a:xfrm>
            <a:off x="7438104" y="4556731"/>
            <a:ext cx="4478594" cy="7657067"/>
          </a:xfrm>
          <a:prstGeom prst="rect">
            <a:avLst/>
          </a:prstGeom>
          <a:effectLst>
            <a:outerShdw blurRad="1016000" dist="482600" dir="5400000" rotWithShape="0">
              <a:schemeClr val="accent1">
                <a:alpha val="33000"/>
              </a:schemeClr>
            </a:outerShdw>
          </a:effectLst>
        </p:spPr>
        <p:txBody>
          <a:bodyPr lIns="91439" tIns="45719" rIns="91439" bIns="45719" anchor="t">
            <a:noAutofit/>
          </a:bodyPr>
          <a:lstStyle/>
          <a:p/>
        </p:txBody>
      </p:sp>
      <p:sp>
        <p:nvSpPr>
          <p:cNvPr id="925" name="Picture Placeholder 13"/>
          <p:cNvSpPr>
            <a:spLocks noGrp="1"/>
          </p:cNvSpPr>
          <p:nvPr>
            <p:ph type="pic" sz="quarter" idx="15"/>
          </p:nvPr>
        </p:nvSpPr>
        <p:spPr>
          <a:xfrm>
            <a:off x="12467304" y="4556731"/>
            <a:ext cx="4478594" cy="7657067"/>
          </a:xfrm>
          <a:prstGeom prst="rect">
            <a:avLst/>
          </a:prstGeom>
          <a:effectLst>
            <a:outerShdw blurRad="1016000" dist="482600" dir="5400000" rotWithShape="0">
              <a:schemeClr val="accent1">
                <a:alpha val="33000"/>
              </a:schemeClr>
            </a:outerShdw>
          </a:effectLst>
        </p:spPr>
        <p:txBody>
          <a:bodyPr lIns="91439" tIns="45719" rIns="91439" bIns="45719" anchor="t">
            <a:noAutofit/>
          </a:bodyPr>
          <a:lstStyle/>
          <a:p/>
        </p:txBody>
      </p:sp>
      <p:sp>
        <p:nvSpPr>
          <p:cNvPr id="926" name="Picture Placeholder 14"/>
          <p:cNvSpPr>
            <a:spLocks noGrp="1"/>
          </p:cNvSpPr>
          <p:nvPr>
            <p:ph type="pic" sz="quarter" idx="16"/>
          </p:nvPr>
        </p:nvSpPr>
        <p:spPr>
          <a:xfrm>
            <a:off x="17496504" y="4556731"/>
            <a:ext cx="4478594" cy="7657067"/>
          </a:xfrm>
          <a:prstGeom prst="rect">
            <a:avLst/>
          </a:prstGeom>
          <a:effectLst>
            <a:outerShdw blurRad="1016000" dist="482600" dir="5400000" rotWithShape="0">
              <a:schemeClr val="accent1">
                <a:alpha val="33000"/>
              </a:schemeClr>
            </a:outerShdw>
          </a:effectLst>
        </p:spPr>
        <p:txBody>
          <a:bodyPr lIns="91439" tIns="45719" rIns="91439" bIns="45719" anchor="t">
            <a:noAutofit/>
          </a:bodyPr>
          <a:lstStyle/>
          <a:p/>
        </p:txBody>
      </p:sp>
      <p:sp>
        <p:nvSpPr>
          <p:cNvPr id="92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59_Title Slide">
    <p:bg>
      <p:bgPr>
        <a:solidFill>
          <a:srgbClr val="FFFFFF"/>
        </a:solidFill>
        <a:effectLst/>
      </p:bgPr>
    </p:bg>
    <p:spTree>
      <p:nvGrpSpPr>
        <p:cNvPr id="1" name=""/>
        <p:cNvGrpSpPr/>
        <p:nvPr/>
      </p:nvGrpSpPr>
      <p:grpSpPr>
        <a:xfrm>
          <a:off x="0" y="0"/>
          <a:ext cx="0" cy="0"/>
          <a:chOff x="0" y="0"/>
          <a:chExt cx="0" cy="0"/>
        </a:xfrm>
      </p:grpSpPr>
      <p:sp>
        <p:nvSpPr>
          <p:cNvPr id="934"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935"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936"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937" name="Picture Placeholder 4"/>
          <p:cNvSpPr>
            <a:spLocks noGrp="1"/>
          </p:cNvSpPr>
          <p:nvPr>
            <p:ph type="pic" idx="13"/>
          </p:nvPr>
        </p:nvSpPr>
        <p:spPr>
          <a:xfrm>
            <a:off x="10412362" y="0"/>
            <a:ext cx="13971636" cy="13716000"/>
          </a:xfrm>
          <a:prstGeom prst="rect">
            <a:avLst/>
          </a:prstGeom>
        </p:spPr>
        <p:txBody>
          <a:bodyPr lIns="91439" tIns="45719" rIns="91439" bIns="45719" anchor="t">
            <a:noAutofit/>
          </a:bodyPr>
          <a:lstStyle/>
          <a:p/>
        </p:txBody>
      </p:sp>
      <p:grpSp>
        <p:nvGrpSpPr>
          <p:cNvPr id="942" name="成组"/>
          <p:cNvGrpSpPr/>
          <p:nvPr/>
        </p:nvGrpSpPr>
        <p:grpSpPr>
          <a:xfrm>
            <a:off x="1187755" y="735896"/>
            <a:ext cx="2670468" cy="511559"/>
            <a:chOff x="0" y="0"/>
            <a:chExt cx="2670466" cy="511558"/>
          </a:xfrm>
        </p:grpSpPr>
        <p:sp>
          <p:nvSpPr>
            <p:cNvPr id="938"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941" name="成组"/>
            <p:cNvGrpSpPr/>
            <p:nvPr/>
          </p:nvGrpSpPr>
          <p:grpSpPr>
            <a:xfrm>
              <a:off x="650568" y="114086"/>
              <a:ext cx="2019899" cy="283387"/>
              <a:chOff x="0" y="0"/>
              <a:chExt cx="2019898" cy="283386"/>
            </a:xfrm>
          </p:grpSpPr>
          <p:sp>
            <p:nvSpPr>
              <p:cNvPr id="939"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940"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94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60_Title Slide">
    <p:bg>
      <p:bgPr>
        <a:solidFill>
          <a:srgbClr val="FFFFFF"/>
        </a:solidFill>
        <a:effectLst/>
      </p:bgPr>
    </p:bg>
    <p:spTree>
      <p:nvGrpSpPr>
        <p:cNvPr id="1" name=""/>
        <p:cNvGrpSpPr/>
        <p:nvPr/>
      </p:nvGrpSpPr>
      <p:grpSpPr>
        <a:xfrm>
          <a:off x="0" y="0"/>
          <a:ext cx="0" cy="0"/>
          <a:chOff x="0" y="0"/>
          <a:chExt cx="0" cy="0"/>
        </a:xfrm>
      </p:grpSpPr>
      <p:sp>
        <p:nvSpPr>
          <p:cNvPr id="950"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956" name="Group 12"/>
          <p:cNvGrpSpPr/>
          <p:nvPr/>
        </p:nvGrpSpPr>
        <p:grpSpPr>
          <a:xfrm>
            <a:off x="21688694" y="12607307"/>
            <a:ext cx="1507528" cy="489819"/>
            <a:chOff x="0" y="0"/>
            <a:chExt cx="1507526" cy="489818"/>
          </a:xfrm>
        </p:grpSpPr>
        <p:sp>
          <p:nvSpPr>
            <p:cNvPr id="951"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955" name="Group 14"/>
            <p:cNvGrpSpPr/>
            <p:nvPr/>
          </p:nvGrpSpPr>
          <p:grpSpPr>
            <a:xfrm>
              <a:off x="255625" y="119904"/>
              <a:ext cx="995772" cy="249479"/>
              <a:chOff x="0" y="0"/>
              <a:chExt cx="995771" cy="249478"/>
            </a:xfrm>
          </p:grpSpPr>
          <p:sp>
            <p:nvSpPr>
              <p:cNvPr id="952"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953"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954"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957"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958"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959" name="Picture Placeholder 5"/>
          <p:cNvSpPr>
            <a:spLocks noGrp="1"/>
          </p:cNvSpPr>
          <p:nvPr>
            <p:ph type="pic" sz="half" idx="13"/>
          </p:nvPr>
        </p:nvSpPr>
        <p:spPr>
          <a:xfrm>
            <a:off x="1" y="2"/>
            <a:ext cx="12191998" cy="9615948"/>
          </a:xfrm>
          <a:prstGeom prst="rect">
            <a:avLst/>
          </a:prstGeom>
        </p:spPr>
        <p:txBody>
          <a:bodyPr lIns="91439" tIns="45719" rIns="91439" bIns="45719" anchor="t">
            <a:noAutofit/>
          </a:bodyPr>
          <a:lstStyle/>
          <a:p/>
        </p:txBody>
      </p:sp>
      <p:sp>
        <p:nvSpPr>
          <p:cNvPr id="960" name="Rectangle 6"/>
          <p:cNvSpPr/>
          <p:nvPr/>
        </p:nvSpPr>
        <p:spPr>
          <a:xfrm>
            <a:off x="-4" y="9615947"/>
            <a:ext cx="24384006" cy="4100053"/>
          </a:xfrm>
          <a:prstGeom prst="rect">
            <a:avLst/>
          </a:prstGeom>
          <a:gradFill>
            <a:gsLst>
              <a:gs pos="800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96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FFFFFF"/>
        </a:solidFill>
        <a:effectLst/>
      </p:bgPr>
    </p:bg>
    <p:spTree>
      <p:nvGrpSpPr>
        <p:cNvPr id="1" name=""/>
        <p:cNvGrpSpPr/>
        <p:nvPr/>
      </p:nvGrpSpPr>
      <p:grpSpPr>
        <a:xfrm>
          <a:off x="0" y="0"/>
          <a:ext cx="0" cy="0"/>
          <a:chOff x="0" y="0"/>
          <a:chExt cx="0" cy="0"/>
        </a:xfrm>
      </p:grpSpPr>
      <p:sp>
        <p:nvSpPr>
          <p:cNvPr id="7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7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7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7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84" name="成组"/>
          <p:cNvGrpSpPr/>
          <p:nvPr/>
        </p:nvGrpSpPr>
        <p:grpSpPr>
          <a:xfrm>
            <a:off x="1187755" y="735896"/>
            <a:ext cx="2670468" cy="511559"/>
            <a:chOff x="0" y="0"/>
            <a:chExt cx="2670466" cy="511558"/>
          </a:xfrm>
        </p:grpSpPr>
        <p:sp>
          <p:nvSpPr>
            <p:cNvPr id="80"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83" name="成组"/>
            <p:cNvGrpSpPr/>
            <p:nvPr/>
          </p:nvGrpSpPr>
          <p:grpSpPr>
            <a:xfrm>
              <a:off x="650568" y="114086"/>
              <a:ext cx="2019899" cy="283387"/>
              <a:chOff x="0" y="0"/>
              <a:chExt cx="2019898" cy="283386"/>
            </a:xfrm>
          </p:grpSpPr>
          <p:sp>
            <p:nvSpPr>
              <p:cNvPr id="81"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82"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85" name="Picture Placeholder 4"/>
          <p:cNvSpPr>
            <a:spLocks noGrp="1"/>
          </p:cNvSpPr>
          <p:nvPr>
            <p:ph type="pic" idx="13"/>
          </p:nvPr>
        </p:nvSpPr>
        <p:spPr>
          <a:xfrm>
            <a:off x="1229030" y="4571996"/>
            <a:ext cx="21925939" cy="6858004"/>
          </a:xfrm>
          <a:prstGeom prst="rect">
            <a:avLst/>
          </a:prstGeom>
          <a:effectLst>
            <a:outerShdw blurRad="304800" dist="203200" dir="5400000" rotWithShape="0">
              <a:srgbClr val="000000">
                <a:alpha val="23000"/>
              </a:srgbClr>
            </a:outerShdw>
          </a:effectLst>
        </p:spPr>
        <p:txBody>
          <a:bodyPr lIns="91439" tIns="45719" rIns="91439" bIns="45719" anchor="t">
            <a:noAutofit/>
          </a:bodyPr>
          <a:lstStyle/>
          <a:p/>
        </p:txBody>
      </p:sp>
      <p:sp>
        <p:nvSpPr>
          <p:cNvPr id="8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6_Title Slide">
    <p:bg>
      <p:bgPr>
        <a:gradFill flip="none" rotWithShape="1">
          <a:gsLst>
            <a:gs pos="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968"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FFFFFF">
                    <a:alpha val="15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66_Title Slide 拷贝">
    <p:bg>
      <p:bgPr>
        <a:gradFill flip="none" rotWithShape="1">
          <a:gsLst>
            <a:gs pos="0">
              <a:schemeClr val="accent1"/>
            </a:gs>
            <a:gs pos="100000">
              <a:schemeClr val="accent2"/>
            </a:gs>
          </a:gsLst>
          <a:lin ang="18900000" scaled="0"/>
        </a:gradFill>
        <a:effectLst/>
      </p:bgPr>
    </p:bg>
    <p:spTree>
      <p:nvGrpSpPr>
        <p:cNvPr id="1" name=""/>
        <p:cNvGrpSpPr/>
        <p:nvPr/>
      </p:nvGrpSpPr>
      <p:grpSpPr>
        <a:xfrm>
          <a:off x="0" y="0"/>
          <a:ext cx="0" cy="0"/>
          <a:chOff x="0" y="0"/>
          <a:chExt cx="0" cy="0"/>
        </a:xfrm>
      </p:grpSpPr>
      <p:sp>
        <p:nvSpPr>
          <p:cNvPr id="975" name="Freeform 6"/>
          <p:cNvSpPr/>
          <p:nvPr/>
        </p:nvSpPr>
        <p:spPr>
          <a:xfrm>
            <a:off x="-2" y="8459236"/>
            <a:ext cx="7636573"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976" name="Freeform 7"/>
          <p:cNvSpPr/>
          <p:nvPr/>
        </p:nvSpPr>
        <p:spPr>
          <a:xfrm>
            <a:off x="16747430" y="8459236"/>
            <a:ext cx="7636572"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977" name="Freeform 8"/>
          <p:cNvSpPr/>
          <p:nvPr/>
        </p:nvSpPr>
        <p:spPr>
          <a:xfrm>
            <a:off x="18401886" y="10352754"/>
            <a:ext cx="5982116"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978" name="Freeform 9"/>
          <p:cNvSpPr/>
          <p:nvPr/>
        </p:nvSpPr>
        <p:spPr>
          <a:xfrm>
            <a:off x="-1" y="10352754"/>
            <a:ext cx="5982117"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979"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FFFFFF">
                    <a:alpha val="15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61_Title Slide">
    <p:bg>
      <p:bgPr>
        <a:solidFill>
          <a:srgbClr val="FFFFFF"/>
        </a:solidFill>
        <a:effectLst/>
      </p:bgPr>
    </p:bg>
    <p:spTree>
      <p:nvGrpSpPr>
        <p:cNvPr id="1" name=""/>
        <p:cNvGrpSpPr/>
        <p:nvPr/>
      </p:nvGrpSpPr>
      <p:grpSpPr>
        <a:xfrm>
          <a:off x="0" y="0"/>
          <a:ext cx="0" cy="0"/>
          <a:chOff x="0" y="0"/>
          <a:chExt cx="0" cy="0"/>
        </a:xfrm>
      </p:grpSpPr>
      <p:sp>
        <p:nvSpPr>
          <p:cNvPr id="986"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987"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98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98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990" name="Picture Placeholder 4"/>
          <p:cNvSpPr>
            <a:spLocks noGrp="1"/>
          </p:cNvSpPr>
          <p:nvPr>
            <p:ph type="pic" idx="13"/>
          </p:nvPr>
        </p:nvSpPr>
        <p:spPr>
          <a:xfrm>
            <a:off x="2" y="-3"/>
            <a:ext cx="24384001" cy="11164060"/>
          </a:xfrm>
          <a:prstGeom prst="rect">
            <a:avLst/>
          </a:prstGeom>
        </p:spPr>
        <p:txBody>
          <a:bodyPr lIns="91439" tIns="45719" rIns="91439" bIns="45719" anchor="t">
            <a:noAutofit/>
          </a:bodyPr>
          <a:lstStyle/>
          <a:p/>
        </p:txBody>
      </p:sp>
      <p:sp>
        <p:nvSpPr>
          <p:cNvPr id="99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62_Title Slide">
    <p:bg>
      <p:bgPr>
        <a:solidFill>
          <a:srgbClr val="FFFFFF"/>
        </a:solidFill>
        <a:effectLst/>
      </p:bgPr>
    </p:bg>
    <p:spTree>
      <p:nvGrpSpPr>
        <p:cNvPr id="1" name=""/>
        <p:cNvGrpSpPr/>
        <p:nvPr/>
      </p:nvGrpSpPr>
      <p:grpSpPr>
        <a:xfrm>
          <a:off x="0" y="0"/>
          <a:ext cx="0" cy="0"/>
          <a:chOff x="0" y="0"/>
          <a:chExt cx="0" cy="0"/>
        </a:xfrm>
      </p:grpSpPr>
      <p:sp>
        <p:nvSpPr>
          <p:cNvPr id="998"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1007" name="Group 3"/>
          <p:cNvGrpSpPr/>
          <p:nvPr/>
        </p:nvGrpSpPr>
        <p:grpSpPr>
          <a:xfrm>
            <a:off x="1187755" y="746765"/>
            <a:ext cx="2418464" cy="489822"/>
            <a:chOff x="0" y="-1"/>
            <a:chExt cx="2418462" cy="489820"/>
          </a:xfrm>
        </p:grpSpPr>
        <p:grpSp>
          <p:nvGrpSpPr>
            <p:cNvPr id="1003" name="Group 4"/>
            <p:cNvGrpSpPr/>
            <p:nvPr/>
          </p:nvGrpSpPr>
          <p:grpSpPr>
            <a:xfrm>
              <a:off x="-1" y="-2"/>
              <a:ext cx="529549" cy="489821"/>
              <a:chOff x="0" y="0"/>
              <a:chExt cx="529547" cy="489820"/>
            </a:xfrm>
          </p:grpSpPr>
          <p:sp>
            <p:nvSpPr>
              <p:cNvPr id="999" name="Freeform 5"/>
              <p:cNvSpPr/>
              <p:nvPr/>
            </p:nvSpPr>
            <p:spPr>
              <a:xfrm>
                <a:off x="-1" y="175747"/>
                <a:ext cx="529091" cy="167750"/>
              </a:xfrm>
              <a:custGeom>
                <a:avLst/>
                <a:gdLst/>
                <a:ahLst/>
                <a:cxnLst>
                  <a:cxn ang="0">
                    <a:pos x="wd2" y="hd2"/>
                  </a:cxn>
                  <a:cxn ang="5400000">
                    <a:pos x="wd2" y="hd2"/>
                  </a:cxn>
                  <a:cxn ang="10800000">
                    <a:pos x="wd2" y="hd2"/>
                  </a:cxn>
                  <a:cxn ang="16200000">
                    <a:pos x="wd2" y="hd2"/>
                  </a:cxn>
                </a:cxnLst>
                <a:rect l="0" t="0" r="r" b="b"/>
                <a:pathLst>
                  <a:path w="21600" h="20406" extrusionOk="0">
                    <a:moveTo>
                      <a:pt x="21600" y="10720"/>
                    </a:moveTo>
                    <a:cubicBezTo>
                      <a:pt x="20589" y="6028"/>
                      <a:pt x="20192" y="3875"/>
                      <a:pt x="19634" y="559"/>
                    </a:cubicBezTo>
                    <a:cubicBezTo>
                      <a:pt x="14660" y="-1194"/>
                      <a:pt x="5806" y="949"/>
                      <a:pt x="0" y="10179"/>
                    </a:cubicBezTo>
                    <a:cubicBezTo>
                      <a:pt x="821" y="13322"/>
                      <a:pt x="1058" y="14853"/>
                      <a:pt x="1992" y="20406"/>
                    </a:cubicBezTo>
                    <a:cubicBezTo>
                      <a:pt x="3499" y="15065"/>
                      <a:pt x="12917" y="7104"/>
                      <a:pt x="21600" y="10720"/>
                    </a:cubicBezTo>
                    <a:close/>
                  </a:path>
                </a:pathLst>
              </a:custGeom>
              <a:gradFill flip="none" rotWithShape="1">
                <a:gsLst>
                  <a:gs pos="0">
                    <a:srgbClr val="A6A6A6">
                      <a:alpha val="40000"/>
                    </a:srgbClr>
                  </a:gs>
                  <a:gs pos="100000">
                    <a:srgbClr val="BFBFBF">
                      <a:alpha val="40000"/>
                    </a:srgbClr>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1000" name="Freeform 6"/>
              <p:cNvSpPr/>
              <p:nvPr/>
            </p:nvSpPr>
            <p:spPr>
              <a:xfrm>
                <a:off x="25" y="33577"/>
                <a:ext cx="227555" cy="3099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1" y="0"/>
                    </a:lnTo>
                    <a:lnTo>
                      <a:pt x="0" y="15741"/>
                    </a:lnTo>
                    <a:lnTo>
                      <a:pt x="4630" y="21600"/>
                    </a:lnTo>
                    <a:lnTo>
                      <a:pt x="2160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1001" name="Freeform 7"/>
              <p:cNvSpPr/>
              <p:nvPr/>
            </p:nvSpPr>
            <p:spPr>
              <a:xfrm>
                <a:off x="301992" y="179683"/>
                <a:ext cx="227556" cy="310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28" y="21600"/>
                    </a:lnTo>
                    <a:lnTo>
                      <a:pt x="21600" y="5870"/>
                    </a:lnTo>
                    <a:lnTo>
                      <a:pt x="16970" y="0"/>
                    </a:lnTo>
                    <a:lnTo>
                      <a:pt x="0" y="2160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sp>
            <p:nvSpPr>
              <p:cNvPr id="1002" name="Freeform 8"/>
              <p:cNvSpPr/>
              <p:nvPr/>
            </p:nvSpPr>
            <p:spPr>
              <a:xfrm>
                <a:off x="102912" y="-1"/>
                <a:ext cx="381148" cy="489821"/>
              </a:xfrm>
              <a:custGeom>
                <a:avLst/>
                <a:gdLst/>
                <a:ahLst/>
                <a:cxnLst>
                  <a:cxn ang="0">
                    <a:pos x="wd2" y="hd2"/>
                  </a:cxn>
                  <a:cxn ang="5400000">
                    <a:pos x="wd2" y="hd2"/>
                  </a:cxn>
                  <a:cxn ang="10800000">
                    <a:pos x="wd2" y="hd2"/>
                  </a:cxn>
                  <a:cxn ang="16200000">
                    <a:pos x="wd2" y="hd2"/>
                  </a:cxn>
                </a:cxnLst>
                <a:rect l="0" t="0" r="r" b="b"/>
                <a:pathLst>
                  <a:path w="21600" h="21600" extrusionOk="0">
                    <a:moveTo>
                      <a:pt x="17730" y="0"/>
                    </a:moveTo>
                    <a:lnTo>
                      <a:pt x="9984" y="0"/>
                    </a:lnTo>
                    <a:lnTo>
                      <a:pt x="13211" y="1446"/>
                    </a:lnTo>
                    <a:lnTo>
                      <a:pt x="0" y="19279"/>
                    </a:lnTo>
                    <a:lnTo>
                      <a:pt x="1710" y="21600"/>
                    </a:lnTo>
                    <a:lnTo>
                      <a:pt x="5149" y="21600"/>
                    </a:lnTo>
                    <a:lnTo>
                      <a:pt x="18379" y="3767"/>
                    </a:lnTo>
                    <a:lnTo>
                      <a:pt x="21600" y="5212"/>
                    </a:lnTo>
                    <a:lnTo>
                      <a:pt x="17730" y="0"/>
                    </a:ln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grpSp>
          <p:nvGrpSpPr>
            <p:cNvPr id="1006" name="Group 5"/>
            <p:cNvGrpSpPr/>
            <p:nvPr/>
          </p:nvGrpSpPr>
          <p:grpSpPr>
            <a:xfrm>
              <a:off x="658909" y="104154"/>
              <a:ext cx="1759554" cy="385665"/>
              <a:chOff x="-1" y="0"/>
              <a:chExt cx="1759552" cy="385664"/>
            </a:xfrm>
          </p:grpSpPr>
          <p:sp>
            <p:nvSpPr>
              <p:cNvPr id="1004" name="TextBox 6"/>
              <p:cNvSpPr/>
              <p:nvPr/>
            </p:nvSpPr>
            <p:spPr>
              <a:xfrm>
                <a:off x="553032" y="0"/>
                <a:ext cx="1206520" cy="383284"/>
              </a:xfrm>
              <a:custGeom>
                <a:avLst/>
                <a:gdLst/>
                <a:ahLst/>
                <a:cxnLst>
                  <a:cxn ang="0">
                    <a:pos x="wd2" y="hd2"/>
                  </a:cxn>
                  <a:cxn ang="5400000">
                    <a:pos x="wd2" y="hd2"/>
                  </a:cxn>
                  <a:cxn ang="10800000">
                    <a:pos x="wd2" y="hd2"/>
                  </a:cxn>
                  <a:cxn ang="16200000">
                    <a:pos x="wd2" y="hd2"/>
                  </a:cxn>
                </a:cxnLst>
                <a:rect l="0" t="0" r="r" b="b"/>
                <a:pathLst>
                  <a:path w="21600" h="21600" extrusionOk="0">
                    <a:moveTo>
                      <a:pt x="10754" y="5098"/>
                    </a:moveTo>
                    <a:cubicBezTo>
                      <a:pt x="10389" y="5106"/>
                      <a:pt x="10081" y="5498"/>
                      <a:pt x="9831" y="6275"/>
                    </a:cubicBezTo>
                    <a:cubicBezTo>
                      <a:pt x="9581" y="7051"/>
                      <a:pt x="9451" y="8165"/>
                      <a:pt x="9440" y="9615"/>
                    </a:cubicBezTo>
                    <a:cubicBezTo>
                      <a:pt x="9451" y="11068"/>
                      <a:pt x="9581" y="12192"/>
                      <a:pt x="9831" y="12989"/>
                    </a:cubicBezTo>
                    <a:cubicBezTo>
                      <a:pt x="10081" y="13785"/>
                      <a:pt x="10389" y="14188"/>
                      <a:pt x="10754" y="14199"/>
                    </a:cubicBezTo>
                    <a:cubicBezTo>
                      <a:pt x="11120" y="14189"/>
                      <a:pt x="11429" y="13789"/>
                      <a:pt x="11681" y="13000"/>
                    </a:cubicBezTo>
                    <a:cubicBezTo>
                      <a:pt x="11934" y="12210"/>
                      <a:pt x="12065" y="11089"/>
                      <a:pt x="12076" y="9637"/>
                    </a:cubicBezTo>
                    <a:cubicBezTo>
                      <a:pt x="12065" y="8206"/>
                      <a:pt x="11934" y="7094"/>
                      <a:pt x="11681" y="6303"/>
                    </a:cubicBezTo>
                    <a:cubicBezTo>
                      <a:pt x="11429" y="5511"/>
                      <a:pt x="11120" y="5110"/>
                      <a:pt x="10754" y="5098"/>
                    </a:cubicBezTo>
                    <a:close/>
                    <a:moveTo>
                      <a:pt x="6253" y="5098"/>
                    </a:moveTo>
                    <a:cubicBezTo>
                      <a:pt x="5891" y="5110"/>
                      <a:pt x="5582" y="5511"/>
                      <a:pt x="5329" y="6303"/>
                    </a:cubicBezTo>
                    <a:cubicBezTo>
                      <a:pt x="5075" y="7094"/>
                      <a:pt x="4943" y="8206"/>
                      <a:pt x="4932" y="9637"/>
                    </a:cubicBezTo>
                    <a:cubicBezTo>
                      <a:pt x="4943" y="11089"/>
                      <a:pt x="5075" y="12210"/>
                      <a:pt x="5329" y="13000"/>
                    </a:cubicBezTo>
                    <a:cubicBezTo>
                      <a:pt x="5582" y="13789"/>
                      <a:pt x="5891" y="14189"/>
                      <a:pt x="6253" y="14199"/>
                    </a:cubicBezTo>
                    <a:cubicBezTo>
                      <a:pt x="6622" y="14188"/>
                      <a:pt x="6932" y="13785"/>
                      <a:pt x="7183" y="12989"/>
                    </a:cubicBezTo>
                    <a:cubicBezTo>
                      <a:pt x="7434" y="12192"/>
                      <a:pt x="7564" y="11068"/>
                      <a:pt x="7575" y="9615"/>
                    </a:cubicBezTo>
                    <a:cubicBezTo>
                      <a:pt x="7564" y="8165"/>
                      <a:pt x="7434" y="7051"/>
                      <a:pt x="7183" y="6275"/>
                    </a:cubicBezTo>
                    <a:cubicBezTo>
                      <a:pt x="6932" y="5498"/>
                      <a:pt x="6622" y="5106"/>
                      <a:pt x="6253" y="5098"/>
                    </a:cubicBezTo>
                    <a:close/>
                    <a:moveTo>
                      <a:pt x="19703" y="5053"/>
                    </a:moveTo>
                    <a:cubicBezTo>
                      <a:pt x="19380" y="5059"/>
                      <a:pt x="19105" y="5378"/>
                      <a:pt x="18879" y="6012"/>
                    </a:cubicBezTo>
                    <a:cubicBezTo>
                      <a:pt x="18652" y="6646"/>
                      <a:pt x="18517" y="7564"/>
                      <a:pt x="18475" y="8765"/>
                    </a:cubicBezTo>
                    <a:lnTo>
                      <a:pt x="20932" y="8765"/>
                    </a:lnTo>
                    <a:cubicBezTo>
                      <a:pt x="20926" y="7564"/>
                      <a:pt x="20805" y="6646"/>
                      <a:pt x="20571" y="6012"/>
                    </a:cubicBezTo>
                    <a:cubicBezTo>
                      <a:pt x="20336" y="5378"/>
                      <a:pt x="20047" y="5059"/>
                      <a:pt x="19703" y="5053"/>
                    </a:cubicBezTo>
                    <a:close/>
                    <a:moveTo>
                      <a:pt x="19732" y="3332"/>
                    </a:moveTo>
                    <a:cubicBezTo>
                      <a:pt x="20304" y="3366"/>
                      <a:pt x="20756" y="3923"/>
                      <a:pt x="21089" y="5003"/>
                    </a:cubicBezTo>
                    <a:cubicBezTo>
                      <a:pt x="21423" y="6083"/>
                      <a:pt x="21593" y="7479"/>
                      <a:pt x="21600" y="9190"/>
                    </a:cubicBezTo>
                    <a:cubicBezTo>
                      <a:pt x="21600" y="9410"/>
                      <a:pt x="21598" y="9618"/>
                      <a:pt x="21595" y="9813"/>
                    </a:cubicBezTo>
                    <a:cubicBezTo>
                      <a:pt x="21591" y="10009"/>
                      <a:pt x="21586" y="10211"/>
                      <a:pt x="21579" y="10420"/>
                    </a:cubicBezTo>
                    <a:lnTo>
                      <a:pt x="18467" y="10420"/>
                    </a:lnTo>
                    <a:cubicBezTo>
                      <a:pt x="18501" y="11666"/>
                      <a:pt x="18635" y="12617"/>
                      <a:pt x="18871" y="13274"/>
                    </a:cubicBezTo>
                    <a:cubicBezTo>
                      <a:pt x="19106" y="13930"/>
                      <a:pt x="19393" y="14261"/>
                      <a:pt x="19732" y="14266"/>
                    </a:cubicBezTo>
                    <a:cubicBezTo>
                      <a:pt x="20023" y="14254"/>
                      <a:pt x="20261" y="14043"/>
                      <a:pt x="20444" y="13631"/>
                    </a:cubicBezTo>
                    <a:cubicBezTo>
                      <a:pt x="20627" y="13220"/>
                      <a:pt x="20754" y="12679"/>
                      <a:pt x="20826" y="12007"/>
                    </a:cubicBezTo>
                    <a:lnTo>
                      <a:pt x="21522" y="12007"/>
                    </a:lnTo>
                    <a:cubicBezTo>
                      <a:pt x="21421" y="13152"/>
                      <a:pt x="21218" y="14094"/>
                      <a:pt x="20915" y="14836"/>
                    </a:cubicBezTo>
                    <a:cubicBezTo>
                      <a:pt x="20611" y="15578"/>
                      <a:pt x="20217" y="15962"/>
                      <a:pt x="19732" y="15988"/>
                    </a:cubicBezTo>
                    <a:cubicBezTo>
                      <a:pt x="19167" y="15966"/>
                      <a:pt x="18707" y="15394"/>
                      <a:pt x="18354" y="14271"/>
                    </a:cubicBezTo>
                    <a:cubicBezTo>
                      <a:pt x="18000" y="13149"/>
                      <a:pt x="17818" y="11604"/>
                      <a:pt x="17807" y="9637"/>
                    </a:cubicBezTo>
                    <a:cubicBezTo>
                      <a:pt x="17816" y="7682"/>
                      <a:pt x="17995" y="6148"/>
                      <a:pt x="18343" y="5034"/>
                    </a:cubicBezTo>
                    <a:cubicBezTo>
                      <a:pt x="18691" y="3920"/>
                      <a:pt x="19154" y="3353"/>
                      <a:pt x="19732" y="3332"/>
                    </a:cubicBezTo>
                    <a:close/>
                    <a:moveTo>
                      <a:pt x="15412" y="3332"/>
                    </a:moveTo>
                    <a:cubicBezTo>
                      <a:pt x="15897" y="3343"/>
                      <a:pt x="16292" y="3711"/>
                      <a:pt x="16598" y="4436"/>
                    </a:cubicBezTo>
                    <a:cubicBezTo>
                      <a:pt x="16904" y="5160"/>
                      <a:pt x="17107" y="6171"/>
                      <a:pt x="17209" y="7468"/>
                    </a:cubicBezTo>
                    <a:lnTo>
                      <a:pt x="16513" y="7468"/>
                    </a:lnTo>
                    <a:cubicBezTo>
                      <a:pt x="16444" y="6722"/>
                      <a:pt x="16315" y="6135"/>
                      <a:pt x="16127" y="5707"/>
                    </a:cubicBezTo>
                    <a:cubicBezTo>
                      <a:pt x="15940" y="5280"/>
                      <a:pt x="15701" y="5062"/>
                      <a:pt x="15412" y="5053"/>
                    </a:cubicBezTo>
                    <a:cubicBezTo>
                      <a:pt x="15050" y="5057"/>
                      <a:pt x="14755" y="5447"/>
                      <a:pt x="14527" y="6222"/>
                    </a:cubicBezTo>
                    <a:cubicBezTo>
                      <a:pt x="14300" y="6997"/>
                      <a:pt x="14183" y="8135"/>
                      <a:pt x="14176" y="9637"/>
                    </a:cubicBezTo>
                    <a:cubicBezTo>
                      <a:pt x="14183" y="11161"/>
                      <a:pt x="14300" y="12312"/>
                      <a:pt x="14527" y="13092"/>
                    </a:cubicBezTo>
                    <a:cubicBezTo>
                      <a:pt x="14755" y="13872"/>
                      <a:pt x="15050" y="14263"/>
                      <a:pt x="15412" y="14266"/>
                    </a:cubicBezTo>
                    <a:cubicBezTo>
                      <a:pt x="15701" y="14262"/>
                      <a:pt x="15938" y="14052"/>
                      <a:pt x="16125" y="13637"/>
                    </a:cubicBezTo>
                    <a:cubicBezTo>
                      <a:pt x="16311" y="13222"/>
                      <a:pt x="16441" y="12627"/>
                      <a:pt x="16513" y="11851"/>
                    </a:cubicBezTo>
                    <a:lnTo>
                      <a:pt x="17209" y="11851"/>
                    </a:lnTo>
                    <a:cubicBezTo>
                      <a:pt x="17107" y="13090"/>
                      <a:pt x="16904" y="14084"/>
                      <a:pt x="16598" y="14833"/>
                    </a:cubicBezTo>
                    <a:cubicBezTo>
                      <a:pt x="16292" y="15583"/>
                      <a:pt x="15897" y="15968"/>
                      <a:pt x="15412" y="15988"/>
                    </a:cubicBezTo>
                    <a:cubicBezTo>
                      <a:pt x="14848" y="15966"/>
                      <a:pt x="14393" y="15394"/>
                      <a:pt x="14048" y="14271"/>
                    </a:cubicBezTo>
                    <a:cubicBezTo>
                      <a:pt x="13703" y="13149"/>
                      <a:pt x="13525" y="11604"/>
                      <a:pt x="13515" y="9637"/>
                    </a:cubicBezTo>
                    <a:cubicBezTo>
                      <a:pt x="13525" y="7692"/>
                      <a:pt x="13703" y="6160"/>
                      <a:pt x="14048" y="5042"/>
                    </a:cubicBezTo>
                    <a:cubicBezTo>
                      <a:pt x="14393" y="3924"/>
                      <a:pt x="14848" y="3354"/>
                      <a:pt x="15412" y="3332"/>
                    </a:cubicBezTo>
                    <a:close/>
                    <a:moveTo>
                      <a:pt x="10627" y="3332"/>
                    </a:moveTo>
                    <a:cubicBezTo>
                      <a:pt x="10990" y="3354"/>
                      <a:pt x="11293" y="3600"/>
                      <a:pt x="11538" y="4072"/>
                    </a:cubicBezTo>
                    <a:cubicBezTo>
                      <a:pt x="11782" y="4544"/>
                      <a:pt x="11961" y="5110"/>
                      <a:pt x="12076" y="5769"/>
                    </a:cubicBezTo>
                    <a:lnTo>
                      <a:pt x="12076" y="3533"/>
                    </a:lnTo>
                    <a:lnTo>
                      <a:pt x="12729" y="3533"/>
                    </a:lnTo>
                    <a:lnTo>
                      <a:pt x="12729" y="15786"/>
                    </a:lnTo>
                    <a:lnTo>
                      <a:pt x="12076" y="15786"/>
                    </a:lnTo>
                    <a:lnTo>
                      <a:pt x="12076" y="13506"/>
                    </a:lnTo>
                    <a:cubicBezTo>
                      <a:pt x="11957" y="14186"/>
                      <a:pt x="11775" y="14765"/>
                      <a:pt x="11529" y="15241"/>
                    </a:cubicBezTo>
                    <a:cubicBezTo>
                      <a:pt x="11282" y="15718"/>
                      <a:pt x="10979" y="15967"/>
                      <a:pt x="10619" y="15988"/>
                    </a:cubicBezTo>
                    <a:cubicBezTo>
                      <a:pt x="10089" y="15960"/>
                      <a:pt x="9653" y="15373"/>
                      <a:pt x="9311" y="14227"/>
                    </a:cubicBezTo>
                    <a:cubicBezTo>
                      <a:pt x="8969" y="13081"/>
                      <a:pt x="8792" y="11543"/>
                      <a:pt x="8780" y="9615"/>
                    </a:cubicBezTo>
                    <a:cubicBezTo>
                      <a:pt x="8791" y="7680"/>
                      <a:pt x="8969" y="6155"/>
                      <a:pt x="9312" y="5039"/>
                    </a:cubicBezTo>
                    <a:cubicBezTo>
                      <a:pt x="9654" y="3924"/>
                      <a:pt x="10093" y="3354"/>
                      <a:pt x="10627" y="3332"/>
                    </a:cubicBezTo>
                    <a:close/>
                    <a:moveTo>
                      <a:pt x="6388" y="3332"/>
                    </a:moveTo>
                    <a:cubicBezTo>
                      <a:pt x="6922" y="3354"/>
                      <a:pt x="7360" y="3924"/>
                      <a:pt x="7703" y="5039"/>
                    </a:cubicBezTo>
                    <a:cubicBezTo>
                      <a:pt x="8046" y="6155"/>
                      <a:pt x="8223" y="7680"/>
                      <a:pt x="8235" y="9615"/>
                    </a:cubicBezTo>
                    <a:cubicBezTo>
                      <a:pt x="8223" y="11543"/>
                      <a:pt x="8046" y="13081"/>
                      <a:pt x="7703" y="14227"/>
                    </a:cubicBezTo>
                    <a:cubicBezTo>
                      <a:pt x="7360" y="15373"/>
                      <a:pt x="6922" y="15960"/>
                      <a:pt x="6388" y="15988"/>
                    </a:cubicBezTo>
                    <a:cubicBezTo>
                      <a:pt x="6032" y="15963"/>
                      <a:pt x="5731" y="15710"/>
                      <a:pt x="5484" y="15227"/>
                    </a:cubicBezTo>
                    <a:cubicBezTo>
                      <a:pt x="5238" y="14745"/>
                      <a:pt x="5054" y="14178"/>
                      <a:pt x="4932" y="13528"/>
                    </a:cubicBezTo>
                    <a:lnTo>
                      <a:pt x="4932" y="21600"/>
                    </a:lnTo>
                    <a:lnTo>
                      <a:pt x="4286" y="21600"/>
                    </a:lnTo>
                    <a:lnTo>
                      <a:pt x="4286" y="3533"/>
                    </a:lnTo>
                    <a:lnTo>
                      <a:pt x="4932" y="3533"/>
                    </a:lnTo>
                    <a:lnTo>
                      <a:pt x="4932" y="5791"/>
                    </a:lnTo>
                    <a:cubicBezTo>
                      <a:pt x="5051" y="5121"/>
                      <a:pt x="5234" y="4549"/>
                      <a:pt x="5482" y="4075"/>
                    </a:cubicBezTo>
                    <a:cubicBezTo>
                      <a:pt x="5729" y="3601"/>
                      <a:pt x="6031" y="3353"/>
                      <a:pt x="6388" y="3332"/>
                    </a:cubicBezTo>
                    <a:close/>
                    <a:moveTo>
                      <a:pt x="1669" y="0"/>
                    </a:moveTo>
                    <a:cubicBezTo>
                      <a:pt x="2146" y="19"/>
                      <a:pt x="2528" y="389"/>
                      <a:pt x="2815" y="1112"/>
                    </a:cubicBezTo>
                    <a:cubicBezTo>
                      <a:pt x="3101" y="1835"/>
                      <a:pt x="3267" y="2799"/>
                      <a:pt x="3310" y="4002"/>
                    </a:cubicBezTo>
                    <a:lnTo>
                      <a:pt x="2600" y="4002"/>
                    </a:lnTo>
                    <a:cubicBezTo>
                      <a:pt x="2579" y="3450"/>
                      <a:pt x="2489" y="2945"/>
                      <a:pt x="2331" y="2488"/>
                    </a:cubicBezTo>
                    <a:cubicBezTo>
                      <a:pt x="2172" y="2030"/>
                      <a:pt x="1942" y="1782"/>
                      <a:pt x="1641" y="1744"/>
                    </a:cubicBezTo>
                    <a:cubicBezTo>
                      <a:pt x="1368" y="1724"/>
                      <a:pt x="1143" y="1926"/>
                      <a:pt x="965" y="2351"/>
                    </a:cubicBezTo>
                    <a:cubicBezTo>
                      <a:pt x="787" y="2775"/>
                      <a:pt x="695" y="3408"/>
                      <a:pt x="689" y="4248"/>
                    </a:cubicBezTo>
                    <a:cubicBezTo>
                      <a:pt x="696" y="5034"/>
                      <a:pt x="789" y="5617"/>
                      <a:pt x="967" y="5998"/>
                    </a:cubicBezTo>
                    <a:cubicBezTo>
                      <a:pt x="1145" y="6380"/>
                      <a:pt x="1366" y="6677"/>
                      <a:pt x="1629" y="6892"/>
                    </a:cubicBezTo>
                    <a:cubicBezTo>
                      <a:pt x="1893" y="7106"/>
                      <a:pt x="2156" y="7355"/>
                      <a:pt x="2420" y="7639"/>
                    </a:cubicBezTo>
                    <a:cubicBezTo>
                      <a:pt x="2683" y="7923"/>
                      <a:pt x="2904" y="8360"/>
                      <a:pt x="3082" y="8951"/>
                    </a:cubicBezTo>
                    <a:cubicBezTo>
                      <a:pt x="3260" y="9542"/>
                      <a:pt x="3353" y="10404"/>
                      <a:pt x="3360" y="11538"/>
                    </a:cubicBezTo>
                    <a:cubicBezTo>
                      <a:pt x="3359" y="12289"/>
                      <a:pt x="3296" y="12998"/>
                      <a:pt x="3171" y="13664"/>
                    </a:cubicBezTo>
                    <a:cubicBezTo>
                      <a:pt x="3046" y="14330"/>
                      <a:pt x="2860" y="14873"/>
                      <a:pt x="2616" y="15293"/>
                    </a:cubicBezTo>
                    <a:cubicBezTo>
                      <a:pt x="2371" y="15713"/>
                      <a:pt x="2070" y="15929"/>
                      <a:pt x="1712" y="15943"/>
                    </a:cubicBezTo>
                    <a:cubicBezTo>
                      <a:pt x="1206" y="15924"/>
                      <a:pt x="799" y="15526"/>
                      <a:pt x="488" y="14749"/>
                    </a:cubicBezTo>
                    <a:cubicBezTo>
                      <a:pt x="178" y="13973"/>
                      <a:pt x="15" y="12932"/>
                      <a:pt x="0" y="11627"/>
                    </a:cubicBezTo>
                    <a:lnTo>
                      <a:pt x="689" y="11627"/>
                    </a:lnTo>
                    <a:cubicBezTo>
                      <a:pt x="707" y="12303"/>
                      <a:pt x="797" y="12897"/>
                      <a:pt x="958" y="13411"/>
                    </a:cubicBezTo>
                    <a:cubicBezTo>
                      <a:pt x="1119" y="13924"/>
                      <a:pt x="1371" y="14194"/>
                      <a:pt x="1712" y="14221"/>
                    </a:cubicBezTo>
                    <a:cubicBezTo>
                      <a:pt x="2027" y="14205"/>
                      <a:pt x="2271" y="13957"/>
                      <a:pt x="2444" y="13478"/>
                    </a:cubicBezTo>
                    <a:cubicBezTo>
                      <a:pt x="2616" y="12998"/>
                      <a:pt x="2704" y="12381"/>
                      <a:pt x="2706" y="11627"/>
                    </a:cubicBezTo>
                    <a:cubicBezTo>
                      <a:pt x="2699" y="10807"/>
                      <a:pt x="2606" y="10201"/>
                      <a:pt x="2428" y="9809"/>
                    </a:cubicBezTo>
                    <a:cubicBezTo>
                      <a:pt x="2249" y="9416"/>
                      <a:pt x="2028" y="9115"/>
                      <a:pt x="1764" y="8905"/>
                    </a:cubicBezTo>
                    <a:cubicBezTo>
                      <a:pt x="1500" y="8696"/>
                      <a:pt x="1235" y="8454"/>
                      <a:pt x="971" y="8180"/>
                    </a:cubicBezTo>
                    <a:cubicBezTo>
                      <a:pt x="707" y="7907"/>
                      <a:pt x="485" y="7479"/>
                      <a:pt x="307" y="6896"/>
                    </a:cubicBezTo>
                    <a:cubicBezTo>
                      <a:pt x="128" y="6314"/>
                      <a:pt x="36" y="5453"/>
                      <a:pt x="28" y="4316"/>
                    </a:cubicBezTo>
                    <a:cubicBezTo>
                      <a:pt x="36" y="3011"/>
                      <a:pt x="186" y="1970"/>
                      <a:pt x="481" y="1193"/>
                    </a:cubicBezTo>
                    <a:cubicBezTo>
                      <a:pt x="776" y="417"/>
                      <a:pt x="1172" y="19"/>
                      <a:pt x="1669" y="0"/>
                    </a:cubicBez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005" name="TextBox 7"/>
              <p:cNvSpPr/>
              <p:nvPr/>
            </p:nvSpPr>
            <p:spPr>
              <a:xfrm>
                <a:off x="-2" y="1587"/>
                <a:ext cx="515938" cy="384078"/>
              </a:xfrm>
              <a:custGeom>
                <a:avLst/>
                <a:gdLst/>
                <a:ahLst/>
                <a:cxnLst>
                  <a:cxn ang="0">
                    <a:pos x="wd2" y="hd2"/>
                  </a:cxn>
                  <a:cxn ang="5400000">
                    <a:pos x="wd2" y="hd2"/>
                  </a:cxn>
                  <a:cxn ang="10800000">
                    <a:pos x="wd2" y="hd2"/>
                  </a:cxn>
                  <a:cxn ang="16200000">
                    <a:pos x="wd2" y="hd2"/>
                  </a:cxn>
                </a:cxnLst>
                <a:rect l="0" t="0" r="r" b="b"/>
                <a:pathLst>
                  <a:path w="21600" h="21600" extrusionOk="0">
                    <a:moveTo>
                      <a:pt x="16667" y="6360"/>
                    </a:moveTo>
                    <a:cubicBezTo>
                      <a:pt x="16117" y="6364"/>
                      <a:pt x="15646" y="6629"/>
                      <a:pt x="15255" y="7154"/>
                    </a:cubicBezTo>
                    <a:cubicBezTo>
                      <a:pt x="14863" y="7680"/>
                      <a:pt x="14658" y="8442"/>
                      <a:pt x="14640" y="9439"/>
                    </a:cubicBezTo>
                    <a:cubicBezTo>
                      <a:pt x="14658" y="10436"/>
                      <a:pt x="14863" y="11197"/>
                      <a:pt x="15255" y="11723"/>
                    </a:cubicBezTo>
                    <a:cubicBezTo>
                      <a:pt x="15646" y="12249"/>
                      <a:pt x="16117" y="12514"/>
                      <a:pt x="16667" y="12518"/>
                    </a:cubicBezTo>
                    <a:cubicBezTo>
                      <a:pt x="17224" y="12513"/>
                      <a:pt x="17700" y="12244"/>
                      <a:pt x="18093" y="11712"/>
                    </a:cubicBezTo>
                    <a:cubicBezTo>
                      <a:pt x="18486" y="11180"/>
                      <a:pt x="18692" y="10415"/>
                      <a:pt x="18710" y="9417"/>
                    </a:cubicBezTo>
                    <a:cubicBezTo>
                      <a:pt x="18692" y="8420"/>
                      <a:pt x="18486" y="7663"/>
                      <a:pt x="18093" y="7143"/>
                    </a:cubicBezTo>
                    <a:cubicBezTo>
                      <a:pt x="17700" y="6624"/>
                      <a:pt x="17224" y="6363"/>
                      <a:pt x="16667" y="6360"/>
                    </a:cubicBezTo>
                    <a:close/>
                    <a:moveTo>
                      <a:pt x="17514" y="3035"/>
                    </a:moveTo>
                    <a:cubicBezTo>
                      <a:pt x="18281" y="3041"/>
                      <a:pt x="18971" y="3301"/>
                      <a:pt x="19585" y="3817"/>
                    </a:cubicBezTo>
                    <a:cubicBezTo>
                      <a:pt x="20198" y="4332"/>
                      <a:pt x="20685" y="5065"/>
                      <a:pt x="21046" y="6017"/>
                    </a:cubicBezTo>
                    <a:cubicBezTo>
                      <a:pt x="21407" y="6968"/>
                      <a:pt x="21592" y="8101"/>
                      <a:pt x="21600" y="9417"/>
                    </a:cubicBezTo>
                    <a:cubicBezTo>
                      <a:pt x="21592" y="10732"/>
                      <a:pt x="21407" y="11869"/>
                      <a:pt x="21046" y="12828"/>
                    </a:cubicBezTo>
                    <a:cubicBezTo>
                      <a:pt x="20685" y="13787"/>
                      <a:pt x="20198" y="14527"/>
                      <a:pt x="19585" y="15050"/>
                    </a:cubicBezTo>
                    <a:cubicBezTo>
                      <a:pt x="18971" y="15572"/>
                      <a:pt x="18281" y="15836"/>
                      <a:pt x="17514" y="15843"/>
                    </a:cubicBezTo>
                    <a:cubicBezTo>
                      <a:pt x="16831" y="15829"/>
                      <a:pt x="16249" y="15640"/>
                      <a:pt x="15767" y="15277"/>
                    </a:cubicBezTo>
                    <a:cubicBezTo>
                      <a:pt x="15286" y="14914"/>
                      <a:pt x="14916" y="14463"/>
                      <a:pt x="14657" y="13924"/>
                    </a:cubicBezTo>
                    <a:lnTo>
                      <a:pt x="14657" y="21600"/>
                    </a:lnTo>
                    <a:lnTo>
                      <a:pt x="11816" y="21600"/>
                    </a:lnTo>
                    <a:lnTo>
                      <a:pt x="11816" y="3213"/>
                    </a:lnTo>
                    <a:lnTo>
                      <a:pt x="14657" y="3213"/>
                    </a:lnTo>
                    <a:lnTo>
                      <a:pt x="14657" y="4976"/>
                    </a:lnTo>
                    <a:cubicBezTo>
                      <a:pt x="14916" y="4417"/>
                      <a:pt x="15286" y="3957"/>
                      <a:pt x="15767" y="3595"/>
                    </a:cubicBezTo>
                    <a:cubicBezTo>
                      <a:pt x="16249" y="3234"/>
                      <a:pt x="16831" y="3047"/>
                      <a:pt x="17514" y="3035"/>
                    </a:cubicBezTo>
                    <a:close/>
                    <a:moveTo>
                      <a:pt x="0" y="0"/>
                    </a:moveTo>
                    <a:lnTo>
                      <a:pt x="2841" y="0"/>
                    </a:lnTo>
                    <a:lnTo>
                      <a:pt x="2841" y="9372"/>
                    </a:lnTo>
                    <a:cubicBezTo>
                      <a:pt x="2841" y="10304"/>
                      <a:pt x="3010" y="11023"/>
                      <a:pt x="3349" y="11528"/>
                    </a:cubicBezTo>
                    <a:cubicBezTo>
                      <a:pt x="3688" y="12033"/>
                      <a:pt x="4194" y="12289"/>
                      <a:pt x="4867" y="12295"/>
                    </a:cubicBezTo>
                    <a:cubicBezTo>
                      <a:pt x="5542" y="12289"/>
                      <a:pt x="6053" y="12033"/>
                      <a:pt x="6401" y="11528"/>
                    </a:cubicBezTo>
                    <a:cubicBezTo>
                      <a:pt x="6750" y="11023"/>
                      <a:pt x="6925" y="10304"/>
                      <a:pt x="6927" y="9372"/>
                    </a:cubicBezTo>
                    <a:lnTo>
                      <a:pt x="6927" y="0"/>
                    </a:lnTo>
                    <a:lnTo>
                      <a:pt x="9767" y="0"/>
                    </a:lnTo>
                    <a:lnTo>
                      <a:pt x="9767" y="9350"/>
                    </a:lnTo>
                    <a:cubicBezTo>
                      <a:pt x="9756" y="10792"/>
                      <a:pt x="9528" y="11993"/>
                      <a:pt x="9082" y="12951"/>
                    </a:cubicBezTo>
                    <a:cubicBezTo>
                      <a:pt x="8636" y="13910"/>
                      <a:pt x="8041" y="14628"/>
                      <a:pt x="7297" y="15105"/>
                    </a:cubicBezTo>
                    <a:cubicBezTo>
                      <a:pt x="6552" y="15582"/>
                      <a:pt x="5725" y="15821"/>
                      <a:pt x="4817" y="15821"/>
                    </a:cubicBezTo>
                    <a:cubicBezTo>
                      <a:pt x="3905" y="15821"/>
                      <a:pt x="3088" y="15582"/>
                      <a:pt x="2365" y="15105"/>
                    </a:cubicBezTo>
                    <a:cubicBezTo>
                      <a:pt x="1642" y="14628"/>
                      <a:pt x="1069" y="13910"/>
                      <a:pt x="647" y="12951"/>
                    </a:cubicBezTo>
                    <a:cubicBezTo>
                      <a:pt x="225" y="11993"/>
                      <a:pt x="9" y="10792"/>
                      <a:pt x="0" y="9350"/>
                    </a:cubicBezTo>
                    <a:close/>
                  </a:path>
                </a:pathLst>
              </a:custGeom>
              <a:solidFill>
                <a:srgbClr val="595959"/>
              </a:soli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grpSp>
      </p:grpSp>
      <p:sp>
        <p:nvSpPr>
          <p:cNvPr id="1008"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009"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01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1011" name="Picture Placeholder 4"/>
          <p:cNvSpPr>
            <a:spLocks noGrp="1"/>
          </p:cNvSpPr>
          <p:nvPr>
            <p:ph type="pic" idx="13"/>
          </p:nvPr>
        </p:nvSpPr>
        <p:spPr>
          <a:xfrm>
            <a:off x="-3" y="0"/>
            <a:ext cx="14000815" cy="13716000"/>
          </a:xfrm>
          <a:prstGeom prst="rect">
            <a:avLst/>
          </a:prstGeom>
        </p:spPr>
        <p:txBody>
          <a:bodyPr lIns="91439" tIns="45719" rIns="91439" bIns="45719" anchor="t">
            <a:noAutofit/>
          </a:bodyPr>
          <a:lstStyle/>
          <a:p/>
        </p:txBody>
      </p:sp>
      <p:sp>
        <p:nvSpPr>
          <p:cNvPr id="1012"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63_Title Slide">
    <p:bg>
      <p:bgPr>
        <a:solidFill>
          <a:srgbClr val="FFFFFF"/>
        </a:solidFill>
        <a:effectLst/>
      </p:bgPr>
    </p:bg>
    <p:spTree>
      <p:nvGrpSpPr>
        <p:cNvPr id="1" name=""/>
        <p:cNvGrpSpPr/>
        <p:nvPr/>
      </p:nvGrpSpPr>
      <p:grpSpPr>
        <a:xfrm>
          <a:off x="0" y="0"/>
          <a:ext cx="0" cy="0"/>
          <a:chOff x="0" y="0"/>
          <a:chExt cx="0" cy="0"/>
        </a:xfrm>
      </p:grpSpPr>
      <p:sp>
        <p:nvSpPr>
          <p:cNvPr id="1019"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1025" name="Group 12"/>
          <p:cNvGrpSpPr/>
          <p:nvPr/>
        </p:nvGrpSpPr>
        <p:grpSpPr>
          <a:xfrm>
            <a:off x="21688694" y="12607307"/>
            <a:ext cx="1507528" cy="489819"/>
            <a:chOff x="0" y="0"/>
            <a:chExt cx="1507526" cy="489818"/>
          </a:xfrm>
        </p:grpSpPr>
        <p:sp>
          <p:nvSpPr>
            <p:cNvPr id="1020"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1024" name="Group 14"/>
            <p:cNvGrpSpPr/>
            <p:nvPr/>
          </p:nvGrpSpPr>
          <p:grpSpPr>
            <a:xfrm>
              <a:off x="255625" y="119904"/>
              <a:ext cx="995772" cy="249479"/>
              <a:chOff x="0" y="0"/>
              <a:chExt cx="995771" cy="249478"/>
            </a:xfrm>
          </p:grpSpPr>
          <p:sp>
            <p:nvSpPr>
              <p:cNvPr id="1021"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22"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23"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1026"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027"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1028" name="Picture Placeholder 4"/>
          <p:cNvSpPr>
            <a:spLocks noGrp="1"/>
          </p:cNvSpPr>
          <p:nvPr>
            <p:ph type="pic" idx="13"/>
          </p:nvPr>
        </p:nvSpPr>
        <p:spPr>
          <a:xfrm>
            <a:off x="0" y="6858002"/>
            <a:ext cx="24384000" cy="6858002"/>
          </a:xfrm>
          <a:prstGeom prst="rect">
            <a:avLst/>
          </a:prstGeom>
        </p:spPr>
        <p:txBody>
          <a:bodyPr lIns="91439" tIns="45719" rIns="91439" bIns="45719" anchor="t">
            <a:noAutofit/>
          </a:bodyPr>
          <a:lstStyle/>
          <a:p/>
        </p:txBody>
      </p:sp>
      <p:grpSp>
        <p:nvGrpSpPr>
          <p:cNvPr id="1033" name="成组"/>
          <p:cNvGrpSpPr/>
          <p:nvPr/>
        </p:nvGrpSpPr>
        <p:grpSpPr>
          <a:xfrm>
            <a:off x="1187755" y="735896"/>
            <a:ext cx="2670468" cy="511559"/>
            <a:chOff x="0" y="0"/>
            <a:chExt cx="2670466" cy="511558"/>
          </a:xfrm>
        </p:grpSpPr>
        <p:sp>
          <p:nvSpPr>
            <p:cNvPr id="1029"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032" name="成组"/>
            <p:cNvGrpSpPr/>
            <p:nvPr/>
          </p:nvGrpSpPr>
          <p:grpSpPr>
            <a:xfrm>
              <a:off x="650568" y="114086"/>
              <a:ext cx="2019899" cy="283387"/>
              <a:chOff x="0" y="0"/>
              <a:chExt cx="2019898" cy="283386"/>
            </a:xfrm>
          </p:grpSpPr>
          <p:sp>
            <p:nvSpPr>
              <p:cNvPr id="1030"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031"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034"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64_Title Slide">
    <p:bg>
      <p:bgPr>
        <a:solidFill>
          <a:srgbClr val="FFFFFF"/>
        </a:solidFill>
        <a:effectLst/>
      </p:bgPr>
    </p:bg>
    <p:spTree>
      <p:nvGrpSpPr>
        <p:cNvPr id="1" name=""/>
        <p:cNvGrpSpPr/>
        <p:nvPr/>
      </p:nvGrpSpPr>
      <p:grpSpPr>
        <a:xfrm>
          <a:off x="0" y="0"/>
          <a:ext cx="0" cy="0"/>
          <a:chOff x="0" y="0"/>
          <a:chExt cx="0" cy="0"/>
        </a:xfrm>
      </p:grpSpPr>
      <p:sp>
        <p:nvSpPr>
          <p:cNvPr id="104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1047" name="Group 12"/>
          <p:cNvGrpSpPr/>
          <p:nvPr/>
        </p:nvGrpSpPr>
        <p:grpSpPr>
          <a:xfrm>
            <a:off x="21688694" y="12607307"/>
            <a:ext cx="1507528" cy="489819"/>
            <a:chOff x="0" y="0"/>
            <a:chExt cx="1507526" cy="489818"/>
          </a:xfrm>
        </p:grpSpPr>
        <p:sp>
          <p:nvSpPr>
            <p:cNvPr id="1042"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1046" name="Group 14"/>
            <p:cNvGrpSpPr/>
            <p:nvPr/>
          </p:nvGrpSpPr>
          <p:grpSpPr>
            <a:xfrm>
              <a:off x="255625" y="119904"/>
              <a:ext cx="995772" cy="249479"/>
              <a:chOff x="0" y="0"/>
              <a:chExt cx="995771" cy="249478"/>
            </a:xfrm>
          </p:grpSpPr>
          <p:sp>
            <p:nvSpPr>
              <p:cNvPr id="1043"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44"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45"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1048"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049"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1050" name="Freeform: Shape 1"/>
          <p:cNvSpPr/>
          <p:nvPr/>
        </p:nvSpPr>
        <p:spPr>
          <a:xfrm rot="10800000">
            <a:off x="1" y="667622"/>
            <a:ext cx="24384003" cy="130483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723"/>
                </a:lnTo>
                <a:lnTo>
                  <a:pt x="21540" y="1739"/>
                </a:lnTo>
                <a:cubicBezTo>
                  <a:pt x="13137" y="4113"/>
                  <a:pt x="5849" y="10715"/>
                  <a:pt x="894" y="19865"/>
                </a:cubicBezTo>
                <a:lnTo>
                  <a:pt x="0" y="21600"/>
                </a:lnTo>
                <a:close/>
              </a:path>
            </a:pathLst>
          </a:custGeom>
          <a:gradFill>
            <a:gsLst>
              <a:gs pos="2000">
                <a:schemeClr val="accent1"/>
              </a:gs>
              <a:gs pos="100000">
                <a:schemeClr val="accent2"/>
              </a:gs>
            </a:gsLst>
          </a:gradFill>
          <a:ln w="12700">
            <a:miter lim="400000"/>
          </a:ln>
        </p:spPr>
        <p:txBody>
          <a:bodyPr lIns="91438" tIns="91438" rIns="91438" bIns="91438" anchor="ctr"/>
          <a:lstStyle/>
          <a:p>
            <a:pPr algn="ctr">
              <a:lnSpc>
                <a:spcPct val="100000"/>
              </a:lnSpc>
              <a:defRPr sz="3600">
                <a:solidFill>
                  <a:srgbClr val="FFFFFF"/>
                </a:solidFill>
              </a:defRPr>
            </a:pPr>
          </a:p>
        </p:txBody>
      </p:sp>
      <p:sp>
        <p:nvSpPr>
          <p:cNvPr id="1051"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5_Title Slide">
    <p:bg>
      <p:bgPr>
        <a:solidFill>
          <a:srgbClr val="FFFFFF"/>
        </a:solidFill>
        <a:effectLst/>
      </p:bgPr>
    </p:bg>
    <p:spTree>
      <p:nvGrpSpPr>
        <p:cNvPr id="1" name=""/>
        <p:cNvGrpSpPr/>
        <p:nvPr/>
      </p:nvGrpSpPr>
      <p:grpSpPr>
        <a:xfrm>
          <a:off x="0" y="0"/>
          <a:ext cx="0" cy="0"/>
          <a:chOff x="0" y="0"/>
          <a:chExt cx="0" cy="0"/>
        </a:xfrm>
      </p:grpSpPr>
      <p:sp>
        <p:nvSpPr>
          <p:cNvPr id="1058"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grpSp>
        <p:nvGrpSpPr>
          <p:cNvPr id="1064" name="Group 12"/>
          <p:cNvGrpSpPr/>
          <p:nvPr/>
        </p:nvGrpSpPr>
        <p:grpSpPr>
          <a:xfrm>
            <a:off x="21688694" y="12607307"/>
            <a:ext cx="1507528" cy="489819"/>
            <a:chOff x="0" y="0"/>
            <a:chExt cx="1507526" cy="489818"/>
          </a:xfrm>
        </p:grpSpPr>
        <p:sp>
          <p:nvSpPr>
            <p:cNvPr id="1059" name="Freeform: Shape 13"/>
            <p:cNvSpPr/>
            <p:nvPr/>
          </p:nvSpPr>
          <p:spPr>
            <a:xfrm>
              <a:off x="-1" y="-1"/>
              <a:ext cx="1507528" cy="489820"/>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flip="none" rotWithShape="1">
              <a:gsLst>
                <a:gs pos="0">
                  <a:schemeClr val="accent1"/>
                </a:gs>
                <a:gs pos="100000">
                  <a:schemeClr val="accent2"/>
                </a:gs>
              </a:gsLst>
              <a:lin ang="0" scaled="0"/>
            </a:gradFill>
            <a:ln w="12700" cap="flat">
              <a:noFill/>
              <a:miter lim="400000"/>
            </a:ln>
            <a:effectLst>
              <a:outerShdw blurRad="279400" dist="50800" dir="5400000" rotWithShape="0">
                <a:srgbClr val="000000">
                  <a:alpha val="13000"/>
                </a:srgbClr>
              </a:outerShdw>
            </a:effectLst>
          </p:spPr>
          <p:txBody>
            <a:bodyPr wrap="square" lIns="91438" tIns="91438" rIns="91438" bIns="91438" numCol="1" anchor="ctr">
              <a:noAutofit/>
            </a:bodyPr>
            <a:lstStyle/>
            <a:p>
              <a:pPr algn="ctr">
                <a:lnSpc>
                  <a:spcPct val="100000"/>
                </a:lnSpc>
                <a:defRPr sz="3600">
                  <a:solidFill>
                    <a:srgbClr val="FFFFFF"/>
                  </a:solidFill>
                </a:defRPr>
              </a:pPr>
            </a:p>
          </p:txBody>
        </p:sp>
        <p:grpSp>
          <p:nvGrpSpPr>
            <p:cNvPr id="1063" name="Group 14"/>
            <p:cNvGrpSpPr/>
            <p:nvPr/>
          </p:nvGrpSpPr>
          <p:grpSpPr>
            <a:xfrm>
              <a:off x="255625" y="119904"/>
              <a:ext cx="995772" cy="249479"/>
              <a:chOff x="0" y="0"/>
              <a:chExt cx="995771" cy="249478"/>
            </a:xfrm>
          </p:grpSpPr>
          <p:sp>
            <p:nvSpPr>
              <p:cNvPr id="1060" name="Freeform 78"/>
              <p:cNvSpPr/>
              <p:nvPr/>
            </p:nvSpPr>
            <p:spPr>
              <a:xfrm>
                <a:off x="743207" y="-1"/>
                <a:ext cx="252565" cy="249480"/>
              </a:xfrm>
              <a:custGeom>
                <a:avLst/>
                <a:gdLst/>
                <a:ahLst/>
                <a:cxnLst>
                  <a:cxn ang="0">
                    <a:pos x="wd2" y="hd2"/>
                  </a:cxn>
                  <a:cxn ang="5400000">
                    <a:pos x="wd2" y="hd2"/>
                  </a:cxn>
                  <a:cxn ang="10800000">
                    <a:pos x="wd2" y="hd2"/>
                  </a:cxn>
                  <a:cxn ang="16200000">
                    <a:pos x="wd2" y="hd2"/>
                  </a:cxn>
                </a:cxnLst>
                <a:rect l="0" t="0" r="r" b="b"/>
                <a:pathLst>
                  <a:path w="21600" h="21600" extrusionOk="0">
                    <a:moveTo>
                      <a:pt x="9580" y="7767"/>
                    </a:moveTo>
                    <a:cubicBezTo>
                      <a:pt x="9580" y="6526"/>
                      <a:pt x="9173" y="6526"/>
                      <a:pt x="8360" y="6526"/>
                    </a:cubicBezTo>
                    <a:cubicBezTo>
                      <a:pt x="8360" y="6526"/>
                      <a:pt x="8360" y="6526"/>
                      <a:pt x="7998" y="6526"/>
                    </a:cubicBezTo>
                    <a:cubicBezTo>
                      <a:pt x="7998" y="6526"/>
                      <a:pt x="7592" y="6940"/>
                      <a:pt x="7592" y="7353"/>
                    </a:cubicBezTo>
                    <a:cubicBezTo>
                      <a:pt x="7185" y="7353"/>
                      <a:pt x="7185" y="7767"/>
                      <a:pt x="7592" y="8594"/>
                    </a:cubicBezTo>
                    <a:cubicBezTo>
                      <a:pt x="7592" y="8962"/>
                      <a:pt x="8360" y="9789"/>
                      <a:pt x="8767" y="9789"/>
                    </a:cubicBezTo>
                    <a:cubicBezTo>
                      <a:pt x="8767" y="9789"/>
                      <a:pt x="8767" y="9789"/>
                      <a:pt x="9173" y="9789"/>
                    </a:cubicBezTo>
                    <a:cubicBezTo>
                      <a:pt x="9580" y="9375"/>
                      <a:pt x="9987" y="8594"/>
                      <a:pt x="9580" y="7767"/>
                    </a:cubicBezTo>
                    <a:close/>
                    <a:moveTo>
                      <a:pt x="10755" y="0"/>
                    </a:moveTo>
                    <a:cubicBezTo>
                      <a:pt x="4790" y="0"/>
                      <a:pt x="0" y="4917"/>
                      <a:pt x="0" y="10616"/>
                    </a:cubicBezTo>
                    <a:cubicBezTo>
                      <a:pt x="0" y="16683"/>
                      <a:pt x="4790" y="21600"/>
                      <a:pt x="10755" y="21600"/>
                    </a:cubicBezTo>
                    <a:cubicBezTo>
                      <a:pt x="16810" y="21600"/>
                      <a:pt x="21600" y="16683"/>
                      <a:pt x="21600" y="10616"/>
                    </a:cubicBezTo>
                    <a:cubicBezTo>
                      <a:pt x="21600" y="4917"/>
                      <a:pt x="16810" y="0"/>
                      <a:pt x="10755" y="0"/>
                    </a:cubicBezTo>
                    <a:close/>
                    <a:moveTo>
                      <a:pt x="9987" y="15534"/>
                    </a:moveTo>
                    <a:cubicBezTo>
                      <a:pt x="9580" y="15901"/>
                      <a:pt x="8767" y="15901"/>
                      <a:pt x="8360" y="15901"/>
                    </a:cubicBezTo>
                    <a:cubicBezTo>
                      <a:pt x="7998" y="15901"/>
                      <a:pt x="5603" y="15901"/>
                      <a:pt x="5603" y="13833"/>
                    </a:cubicBezTo>
                    <a:cubicBezTo>
                      <a:pt x="5603" y="11811"/>
                      <a:pt x="7998" y="11397"/>
                      <a:pt x="8767" y="11397"/>
                    </a:cubicBezTo>
                    <a:cubicBezTo>
                      <a:pt x="8360" y="11030"/>
                      <a:pt x="8360" y="10616"/>
                      <a:pt x="8360" y="10616"/>
                    </a:cubicBezTo>
                    <a:cubicBezTo>
                      <a:pt x="7998" y="10616"/>
                      <a:pt x="7592" y="10203"/>
                      <a:pt x="7185" y="10203"/>
                    </a:cubicBezTo>
                    <a:cubicBezTo>
                      <a:pt x="6372" y="9789"/>
                      <a:pt x="6372" y="8962"/>
                      <a:pt x="6372" y="8180"/>
                    </a:cubicBezTo>
                    <a:cubicBezTo>
                      <a:pt x="6372" y="5745"/>
                      <a:pt x="8767" y="5745"/>
                      <a:pt x="8767" y="5745"/>
                    </a:cubicBezTo>
                    <a:cubicBezTo>
                      <a:pt x="11568" y="5745"/>
                      <a:pt x="11568" y="5745"/>
                      <a:pt x="11568" y="5745"/>
                    </a:cubicBezTo>
                    <a:cubicBezTo>
                      <a:pt x="11568" y="6158"/>
                      <a:pt x="10755" y="6158"/>
                      <a:pt x="10755" y="6158"/>
                    </a:cubicBezTo>
                    <a:cubicBezTo>
                      <a:pt x="10393" y="6158"/>
                      <a:pt x="10393" y="6158"/>
                      <a:pt x="9987" y="6158"/>
                    </a:cubicBezTo>
                    <a:cubicBezTo>
                      <a:pt x="10755" y="6526"/>
                      <a:pt x="10755" y="7353"/>
                      <a:pt x="10755" y="8180"/>
                    </a:cubicBezTo>
                    <a:cubicBezTo>
                      <a:pt x="10755" y="8962"/>
                      <a:pt x="10393" y="9375"/>
                      <a:pt x="10393" y="9789"/>
                    </a:cubicBezTo>
                    <a:cubicBezTo>
                      <a:pt x="9987" y="10203"/>
                      <a:pt x="9580" y="10203"/>
                      <a:pt x="9580" y="10616"/>
                    </a:cubicBezTo>
                    <a:cubicBezTo>
                      <a:pt x="9580" y="10616"/>
                      <a:pt x="9987" y="11030"/>
                      <a:pt x="10393" y="11030"/>
                    </a:cubicBezTo>
                    <a:cubicBezTo>
                      <a:pt x="10755" y="11397"/>
                      <a:pt x="11568" y="12225"/>
                      <a:pt x="11568" y="13052"/>
                    </a:cubicBezTo>
                    <a:cubicBezTo>
                      <a:pt x="11568" y="14247"/>
                      <a:pt x="11162" y="15074"/>
                      <a:pt x="9987" y="15534"/>
                    </a:cubicBezTo>
                    <a:close/>
                    <a:moveTo>
                      <a:pt x="15997" y="10616"/>
                    </a:moveTo>
                    <a:cubicBezTo>
                      <a:pt x="14008" y="10616"/>
                      <a:pt x="14008" y="10616"/>
                      <a:pt x="14008" y="10616"/>
                    </a:cubicBezTo>
                    <a:cubicBezTo>
                      <a:pt x="14008" y="12638"/>
                      <a:pt x="14008" y="12638"/>
                      <a:pt x="14008" y="12638"/>
                    </a:cubicBezTo>
                    <a:cubicBezTo>
                      <a:pt x="13150" y="12638"/>
                      <a:pt x="13150" y="12638"/>
                      <a:pt x="13150" y="12638"/>
                    </a:cubicBezTo>
                    <a:cubicBezTo>
                      <a:pt x="13150" y="10616"/>
                      <a:pt x="13150" y="10616"/>
                      <a:pt x="13150" y="10616"/>
                    </a:cubicBezTo>
                    <a:cubicBezTo>
                      <a:pt x="11568" y="10616"/>
                      <a:pt x="11568" y="10616"/>
                      <a:pt x="11568" y="10616"/>
                    </a:cubicBezTo>
                    <a:cubicBezTo>
                      <a:pt x="11568" y="9789"/>
                      <a:pt x="11568" y="9789"/>
                      <a:pt x="11568" y="9789"/>
                    </a:cubicBezTo>
                    <a:cubicBezTo>
                      <a:pt x="13150" y="9789"/>
                      <a:pt x="13150" y="9789"/>
                      <a:pt x="13150" y="9789"/>
                    </a:cubicBezTo>
                    <a:cubicBezTo>
                      <a:pt x="13150" y="7767"/>
                      <a:pt x="13150" y="7767"/>
                      <a:pt x="13150" y="7767"/>
                    </a:cubicBezTo>
                    <a:cubicBezTo>
                      <a:pt x="14008" y="7767"/>
                      <a:pt x="14008" y="7767"/>
                      <a:pt x="14008" y="7767"/>
                    </a:cubicBezTo>
                    <a:cubicBezTo>
                      <a:pt x="14008" y="9789"/>
                      <a:pt x="14008" y="9789"/>
                      <a:pt x="14008" y="9789"/>
                    </a:cubicBezTo>
                    <a:cubicBezTo>
                      <a:pt x="15997" y="9789"/>
                      <a:pt x="15997" y="9789"/>
                      <a:pt x="15997" y="9789"/>
                    </a:cubicBezTo>
                    <a:lnTo>
                      <a:pt x="15997" y="10616"/>
                    </a:lnTo>
                    <a:close/>
                    <a:moveTo>
                      <a:pt x="8767" y="12225"/>
                    </a:moveTo>
                    <a:cubicBezTo>
                      <a:pt x="7998" y="12225"/>
                      <a:pt x="7592" y="12225"/>
                      <a:pt x="7185" y="12638"/>
                    </a:cubicBezTo>
                    <a:cubicBezTo>
                      <a:pt x="7185" y="13052"/>
                      <a:pt x="6778" y="13466"/>
                      <a:pt x="6778" y="13833"/>
                    </a:cubicBezTo>
                    <a:cubicBezTo>
                      <a:pt x="6778" y="14660"/>
                      <a:pt x="7592" y="15074"/>
                      <a:pt x="8767" y="15074"/>
                    </a:cubicBezTo>
                    <a:cubicBezTo>
                      <a:pt x="9987" y="14660"/>
                      <a:pt x="10393" y="14247"/>
                      <a:pt x="10393" y="13466"/>
                    </a:cubicBezTo>
                    <a:cubicBezTo>
                      <a:pt x="10393" y="12638"/>
                      <a:pt x="9580" y="12225"/>
                      <a:pt x="8767" y="12225"/>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61" name="Freeform 79"/>
              <p:cNvSpPr/>
              <p:nvPr/>
            </p:nvSpPr>
            <p:spPr>
              <a:xfrm>
                <a:off x="372374" y="-1"/>
                <a:ext cx="252566" cy="249480"/>
              </a:xfrm>
              <a:custGeom>
                <a:avLst/>
                <a:gdLst/>
                <a:ahLst/>
                <a:cxnLst>
                  <a:cxn ang="0">
                    <a:pos x="wd2" y="hd2"/>
                  </a:cxn>
                  <a:cxn ang="5400000">
                    <a:pos x="wd2" y="hd2"/>
                  </a:cxn>
                  <a:cxn ang="10800000">
                    <a:pos x="wd2" y="hd2"/>
                  </a:cxn>
                  <a:cxn ang="16200000">
                    <a:pos x="wd2" y="hd2"/>
                  </a:cxn>
                </a:cxnLst>
                <a:rect l="0" t="0" r="r" b="b"/>
                <a:pathLst>
                  <a:path w="21600" h="21600" extrusionOk="0">
                    <a:moveTo>
                      <a:pt x="10845" y="0"/>
                    </a:moveTo>
                    <a:cubicBezTo>
                      <a:pt x="4790" y="0"/>
                      <a:pt x="0" y="4917"/>
                      <a:pt x="0" y="10616"/>
                    </a:cubicBezTo>
                    <a:cubicBezTo>
                      <a:pt x="0" y="16683"/>
                      <a:pt x="4790" y="21600"/>
                      <a:pt x="10845" y="21600"/>
                    </a:cubicBezTo>
                    <a:cubicBezTo>
                      <a:pt x="16810" y="21600"/>
                      <a:pt x="21600" y="16683"/>
                      <a:pt x="21600" y="10616"/>
                    </a:cubicBezTo>
                    <a:cubicBezTo>
                      <a:pt x="21600" y="4917"/>
                      <a:pt x="16810" y="0"/>
                      <a:pt x="10845" y="0"/>
                    </a:cubicBezTo>
                    <a:close/>
                    <a:moveTo>
                      <a:pt x="13240" y="7353"/>
                    </a:moveTo>
                    <a:cubicBezTo>
                      <a:pt x="11613" y="7353"/>
                      <a:pt x="11613" y="7353"/>
                      <a:pt x="11613" y="7353"/>
                    </a:cubicBezTo>
                    <a:cubicBezTo>
                      <a:pt x="11613" y="7353"/>
                      <a:pt x="11252" y="7767"/>
                      <a:pt x="11252" y="8180"/>
                    </a:cubicBezTo>
                    <a:cubicBezTo>
                      <a:pt x="11252" y="8962"/>
                      <a:pt x="11252" y="8962"/>
                      <a:pt x="11252" y="8962"/>
                    </a:cubicBezTo>
                    <a:cubicBezTo>
                      <a:pt x="13240" y="8962"/>
                      <a:pt x="13240" y="8962"/>
                      <a:pt x="13240" y="8962"/>
                    </a:cubicBezTo>
                    <a:cubicBezTo>
                      <a:pt x="13240" y="11030"/>
                      <a:pt x="13240" y="11030"/>
                      <a:pt x="13240" y="11030"/>
                    </a:cubicBezTo>
                    <a:cubicBezTo>
                      <a:pt x="11252" y="11030"/>
                      <a:pt x="11252" y="11030"/>
                      <a:pt x="11252" y="11030"/>
                    </a:cubicBezTo>
                    <a:cubicBezTo>
                      <a:pt x="11252" y="15901"/>
                      <a:pt x="11252" y="15901"/>
                      <a:pt x="11252" y="15901"/>
                    </a:cubicBezTo>
                    <a:cubicBezTo>
                      <a:pt x="9625" y="15901"/>
                      <a:pt x="9625" y="15901"/>
                      <a:pt x="9625" y="15901"/>
                    </a:cubicBezTo>
                    <a:cubicBezTo>
                      <a:pt x="9625" y="11030"/>
                      <a:pt x="9625" y="11030"/>
                      <a:pt x="9625" y="11030"/>
                    </a:cubicBezTo>
                    <a:cubicBezTo>
                      <a:pt x="7637" y="11030"/>
                      <a:pt x="7637" y="11030"/>
                      <a:pt x="7637" y="11030"/>
                    </a:cubicBezTo>
                    <a:cubicBezTo>
                      <a:pt x="7637" y="8962"/>
                      <a:pt x="7637" y="8962"/>
                      <a:pt x="7637" y="8962"/>
                    </a:cubicBezTo>
                    <a:cubicBezTo>
                      <a:pt x="9625" y="8962"/>
                      <a:pt x="9625" y="8962"/>
                      <a:pt x="9625" y="8962"/>
                    </a:cubicBezTo>
                    <a:cubicBezTo>
                      <a:pt x="9625" y="8180"/>
                      <a:pt x="9625" y="8180"/>
                      <a:pt x="9625" y="8180"/>
                    </a:cubicBezTo>
                    <a:cubicBezTo>
                      <a:pt x="9625" y="6940"/>
                      <a:pt x="10393" y="5745"/>
                      <a:pt x="11613" y="5745"/>
                    </a:cubicBezTo>
                    <a:cubicBezTo>
                      <a:pt x="13240" y="5745"/>
                      <a:pt x="13240" y="5745"/>
                      <a:pt x="13240" y="5745"/>
                    </a:cubicBezTo>
                    <a:lnTo>
                      <a:pt x="13240" y="7353"/>
                    </a:ln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sp>
            <p:nvSpPr>
              <p:cNvPr id="1062" name="Freeform 86"/>
              <p:cNvSpPr/>
              <p:nvPr/>
            </p:nvSpPr>
            <p:spPr>
              <a:xfrm>
                <a:off x="0" y="-1"/>
                <a:ext cx="254105" cy="249480"/>
              </a:xfrm>
              <a:custGeom>
                <a:avLst/>
                <a:gdLst/>
                <a:ahLst/>
                <a:cxnLst>
                  <a:cxn ang="0">
                    <a:pos x="wd2" y="hd2"/>
                  </a:cxn>
                  <a:cxn ang="5400000">
                    <a:pos x="wd2" y="hd2"/>
                  </a:cxn>
                  <a:cxn ang="10800000">
                    <a:pos x="wd2" y="hd2"/>
                  </a:cxn>
                  <a:cxn ang="16200000">
                    <a:pos x="wd2" y="hd2"/>
                  </a:cxn>
                </a:cxnLst>
                <a:rect l="0" t="0" r="r" b="b"/>
                <a:pathLst>
                  <a:path w="21600" h="21600" extrusionOk="0">
                    <a:moveTo>
                      <a:pt x="10777" y="0"/>
                    </a:moveTo>
                    <a:cubicBezTo>
                      <a:pt x="4825" y="0"/>
                      <a:pt x="0" y="4917"/>
                      <a:pt x="0" y="10616"/>
                    </a:cubicBezTo>
                    <a:cubicBezTo>
                      <a:pt x="0" y="16683"/>
                      <a:pt x="4825" y="21600"/>
                      <a:pt x="10777" y="21600"/>
                    </a:cubicBezTo>
                    <a:cubicBezTo>
                      <a:pt x="16775" y="21600"/>
                      <a:pt x="21600" y="16683"/>
                      <a:pt x="21600" y="10616"/>
                    </a:cubicBezTo>
                    <a:cubicBezTo>
                      <a:pt x="21600" y="4917"/>
                      <a:pt x="16775" y="0"/>
                      <a:pt x="10777" y="0"/>
                    </a:cubicBezTo>
                    <a:close/>
                    <a:moveTo>
                      <a:pt x="15197" y="8962"/>
                    </a:moveTo>
                    <a:cubicBezTo>
                      <a:pt x="15197" y="11811"/>
                      <a:pt x="13167" y="15074"/>
                      <a:pt x="9199" y="15074"/>
                    </a:cubicBezTo>
                    <a:cubicBezTo>
                      <a:pt x="8027" y="15074"/>
                      <a:pt x="6809" y="14660"/>
                      <a:pt x="5997" y="14247"/>
                    </a:cubicBezTo>
                    <a:lnTo>
                      <a:pt x="6403" y="14247"/>
                    </a:lnTo>
                    <a:cubicBezTo>
                      <a:pt x="7215" y="14247"/>
                      <a:pt x="8387" y="13833"/>
                      <a:pt x="9199" y="13466"/>
                    </a:cubicBezTo>
                    <a:cubicBezTo>
                      <a:pt x="8027" y="13466"/>
                      <a:pt x="7215" y="12638"/>
                      <a:pt x="7215" y="11811"/>
                    </a:cubicBezTo>
                    <a:cubicBezTo>
                      <a:pt x="7215" y="11811"/>
                      <a:pt x="7215" y="11811"/>
                      <a:pt x="7621" y="11811"/>
                    </a:cubicBezTo>
                    <a:lnTo>
                      <a:pt x="8027" y="11811"/>
                    </a:lnTo>
                    <a:cubicBezTo>
                      <a:pt x="7215" y="11397"/>
                      <a:pt x="6403" y="10616"/>
                      <a:pt x="6403" y="9789"/>
                    </a:cubicBezTo>
                    <a:cubicBezTo>
                      <a:pt x="6403" y="9789"/>
                      <a:pt x="6809" y="9789"/>
                      <a:pt x="7215" y="9789"/>
                    </a:cubicBezTo>
                    <a:cubicBezTo>
                      <a:pt x="6809" y="9375"/>
                      <a:pt x="6403" y="8962"/>
                      <a:pt x="6403" y="8180"/>
                    </a:cubicBezTo>
                    <a:cubicBezTo>
                      <a:pt x="6403" y="7767"/>
                      <a:pt x="6403" y="7353"/>
                      <a:pt x="6809" y="6940"/>
                    </a:cubicBezTo>
                    <a:cubicBezTo>
                      <a:pt x="7621" y="8180"/>
                      <a:pt x="9199" y="9375"/>
                      <a:pt x="10777" y="9375"/>
                    </a:cubicBezTo>
                    <a:cubicBezTo>
                      <a:pt x="10777" y="8962"/>
                      <a:pt x="10777" y="8962"/>
                      <a:pt x="10777" y="8962"/>
                    </a:cubicBezTo>
                    <a:cubicBezTo>
                      <a:pt x="10777" y="7767"/>
                      <a:pt x="11995" y="6526"/>
                      <a:pt x="13167" y="6526"/>
                    </a:cubicBezTo>
                    <a:cubicBezTo>
                      <a:pt x="13573" y="6526"/>
                      <a:pt x="14385" y="6940"/>
                      <a:pt x="14385" y="7353"/>
                    </a:cubicBezTo>
                    <a:cubicBezTo>
                      <a:pt x="15197" y="7353"/>
                      <a:pt x="15603" y="6940"/>
                      <a:pt x="16008" y="6940"/>
                    </a:cubicBezTo>
                    <a:cubicBezTo>
                      <a:pt x="15603" y="7353"/>
                      <a:pt x="15603" y="7767"/>
                      <a:pt x="15197" y="8180"/>
                    </a:cubicBezTo>
                    <a:cubicBezTo>
                      <a:pt x="15603" y="8180"/>
                      <a:pt x="16008" y="7767"/>
                      <a:pt x="16414" y="7767"/>
                    </a:cubicBezTo>
                    <a:cubicBezTo>
                      <a:pt x="16008" y="8180"/>
                      <a:pt x="15603" y="8594"/>
                      <a:pt x="15197" y="8962"/>
                    </a:cubicBezTo>
                    <a:close/>
                  </a:path>
                </a:pathLst>
              </a:custGeom>
              <a:solidFill>
                <a:srgbClr val="FFFFFF"/>
              </a:solidFill>
              <a:ln w="12700" cap="flat">
                <a:noFill/>
                <a:miter lim="400000"/>
              </a:ln>
              <a:effectLst/>
            </p:spPr>
            <p:txBody>
              <a:bodyPr wrap="square" lIns="91438" tIns="91438" rIns="91438" bIns="91438" numCol="1" anchor="ctr">
                <a:noAutofit/>
              </a:bodyPr>
              <a:lstStyle/>
              <a:p>
                <a:pPr>
                  <a:lnSpc>
                    <a:spcPct val="100000"/>
                  </a:lnSpc>
                  <a:defRPr sz="3600">
                    <a:solidFill>
                      <a:srgbClr val="000000"/>
                    </a:solidFill>
                  </a:defRPr>
                </a:pPr>
              </a:p>
            </p:txBody>
          </p:sp>
        </p:grpSp>
      </p:grpSp>
      <p:sp>
        <p:nvSpPr>
          <p:cNvPr id="1065"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066"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sp>
        <p:nvSpPr>
          <p:cNvPr id="1067" name="Picture Placeholder 4"/>
          <p:cNvSpPr>
            <a:spLocks noGrp="1"/>
          </p:cNvSpPr>
          <p:nvPr>
            <p:ph type="pic" idx="13"/>
          </p:nvPr>
        </p:nvSpPr>
        <p:spPr>
          <a:xfrm>
            <a:off x="3497371" y="1597346"/>
            <a:ext cx="20886631" cy="12118655"/>
          </a:xfrm>
          <a:prstGeom prst="rect">
            <a:avLst/>
          </a:prstGeom>
        </p:spPr>
        <p:txBody>
          <a:bodyPr lIns="91439" tIns="45719" rIns="91439" bIns="45719" anchor="t">
            <a:noAutofit/>
          </a:bodyPr>
          <a:lstStyle/>
          <a:p/>
        </p:txBody>
      </p:sp>
      <p:grpSp>
        <p:nvGrpSpPr>
          <p:cNvPr id="1072" name="成组"/>
          <p:cNvGrpSpPr/>
          <p:nvPr/>
        </p:nvGrpSpPr>
        <p:grpSpPr>
          <a:xfrm>
            <a:off x="1187755" y="735896"/>
            <a:ext cx="2670468" cy="511559"/>
            <a:chOff x="0" y="0"/>
            <a:chExt cx="2670466" cy="511558"/>
          </a:xfrm>
        </p:grpSpPr>
        <p:sp>
          <p:nvSpPr>
            <p:cNvPr id="1068"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071" name="成组"/>
            <p:cNvGrpSpPr/>
            <p:nvPr/>
          </p:nvGrpSpPr>
          <p:grpSpPr>
            <a:xfrm>
              <a:off x="650568" y="114086"/>
              <a:ext cx="2019899" cy="283387"/>
              <a:chOff x="0" y="0"/>
              <a:chExt cx="2019898" cy="283386"/>
            </a:xfrm>
          </p:grpSpPr>
          <p:sp>
            <p:nvSpPr>
              <p:cNvPr id="1069"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070"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07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67_Title Slide">
    <p:bg>
      <p:bgPr>
        <a:solidFill>
          <a:srgbClr val="FFFFFF"/>
        </a:solidFill>
        <a:effectLst/>
      </p:bgPr>
    </p:bg>
    <p:spTree>
      <p:nvGrpSpPr>
        <p:cNvPr id="1" name=""/>
        <p:cNvGrpSpPr/>
        <p:nvPr/>
      </p:nvGrpSpPr>
      <p:grpSpPr>
        <a:xfrm>
          <a:off x="0" y="0"/>
          <a:ext cx="0" cy="0"/>
          <a:chOff x="0" y="0"/>
          <a:chExt cx="0" cy="0"/>
        </a:xfrm>
      </p:grpSpPr>
      <p:sp>
        <p:nvSpPr>
          <p:cNvPr id="1080" name="幻灯片编号"/>
          <p:cNvSpPr txBox="1">
            <a:spLocks noGrp="1"/>
          </p:cNvSpPr>
          <p:nvPr>
            <p:ph type="sldNum" sz="quarter" idx="2"/>
          </p:nvPr>
        </p:nvSpPr>
        <p:spPr>
          <a:xfrm>
            <a:off x="16940591" y="12437111"/>
            <a:ext cx="534610" cy="551179"/>
          </a:xfrm>
          <a:prstGeom prst="rect">
            <a:avLst/>
          </a:prstGeom>
        </p:spPr>
        <p:txBody>
          <a:bodyPr lIns="91438" tIns="91438" rIns="91438" bIns="91438" anchor="ctr"/>
          <a:lstStyle>
            <a:lvl1pPr algn="r" defTabSz="1828800">
              <a:defRPr>
                <a:solidFill>
                  <a:srgbClr val="000000"/>
                </a:solidFill>
                <a:latin typeface="+mn-lt"/>
                <a:ea typeface="+mn-ea"/>
                <a:cs typeface="+mn-cs"/>
                <a:sym typeface="Helvetica"/>
              </a:defRPr>
            </a:lvl1pPr>
          </a:lstStyle>
          <a:p>
            <a:fld id="{86CB4B4D-7CA3-9044-876B-883B54F8677D}" type="slidenum">
              <a:rPr/>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08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标题与副标题">
    <p:spTree>
      <p:nvGrpSpPr>
        <p:cNvPr id="1" name=""/>
        <p:cNvGrpSpPr/>
        <p:nvPr/>
      </p:nvGrpSpPr>
      <p:grpSpPr>
        <a:xfrm>
          <a:off x="0" y="0"/>
          <a:ext cx="0" cy="0"/>
          <a:chOff x="0" y="0"/>
          <a:chExt cx="0" cy="0"/>
        </a:xfrm>
      </p:grpSpPr>
      <p:sp>
        <p:nvSpPr>
          <p:cNvPr id="1094" name="标题文本"/>
          <p:cNvSpPr txBox="1">
            <a:spLocks noGrp="1"/>
          </p:cNvSpPr>
          <p:nvPr>
            <p:ph type="title" hasCustomPrompt="1"/>
          </p:nvPr>
        </p:nvSpPr>
        <p:spPr>
          <a:xfrm>
            <a:off x="1778000" y="2298700"/>
            <a:ext cx="20828000" cy="4648200"/>
          </a:xfrm>
          <a:prstGeom prst="rect">
            <a:avLst/>
          </a:prstGeom>
        </p:spPr>
        <p:txBody>
          <a:bodyPr anchor="b"/>
          <a:lstStyle/>
          <a:p>
            <a:r>
              <a:t>标题文本</a:t>
            </a:r>
          </a:p>
        </p:txBody>
      </p:sp>
      <p:sp>
        <p:nvSpPr>
          <p:cNvPr id="1095" name="正文级别 1…"/>
          <p:cNvSpPr txBox="1">
            <a:spLocks noGrp="1"/>
          </p:cNvSpPr>
          <p:nvPr>
            <p:ph type="body" sz="quarter" idx="1" hasCustomPrompt="1"/>
          </p:nvPr>
        </p:nvSpPr>
        <p:spPr>
          <a:xfrm>
            <a:off x="1778000" y="7073900"/>
            <a:ext cx="20828000" cy="1587500"/>
          </a:xfrm>
          <a:prstGeom prst="rect">
            <a:avLst/>
          </a:prstGeom>
        </p:spPr>
        <p:txBody>
          <a:bodyPr anchor="t"/>
          <a:lstStyle>
            <a:lvl1pPr marL="0" indent="0" algn="ctr">
              <a:spcBef>
                <a:spcPts val="0"/>
              </a:spcBef>
              <a:buClrTx/>
              <a:buSzTx/>
              <a:buNone/>
              <a:defRPr sz="5400" b="1"/>
            </a:lvl1pPr>
            <a:lvl2pPr marL="0" indent="0" algn="ctr">
              <a:spcBef>
                <a:spcPts val="0"/>
              </a:spcBef>
              <a:buClrTx/>
              <a:buSzTx/>
              <a:buNone/>
              <a:defRPr sz="5400" b="1"/>
            </a:lvl2pPr>
            <a:lvl3pPr marL="0" indent="0" algn="ctr">
              <a:spcBef>
                <a:spcPts val="0"/>
              </a:spcBef>
              <a:buClrTx/>
              <a:buSzTx/>
              <a:buNone/>
              <a:defRPr sz="5400" b="1"/>
            </a:lvl3pPr>
            <a:lvl4pPr marL="0" indent="0" algn="ctr">
              <a:spcBef>
                <a:spcPts val="0"/>
              </a:spcBef>
              <a:buClrTx/>
              <a:buSzTx/>
              <a:buNone/>
              <a:defRPr sz="5400" b="1"/>
            </a:lvl4pPr>
            <a:lvl5pPr marL="0" indent="0" algn="ctr">
              <a:spcBef>
                <a:spcPts val="0"/>
              </a:spcBef>
              <a:buClrTx/>
              <a:buSzTx/>
              <a:buNone/>
              <a:defRPr sz="5400" b="1"/>
            </a:lvl5pPr>
          </a:lstStyle>
          <a:p>
            <a:r>
              <a:t>正文级别 1</a:t>
            </a:r>
          </a:p>
          <a:p>
            <a:pPr lvl="1"/>
            <a:r>
              <a:t>正文级别 2</a:t>
            </a:r>
          </a:p>
          <a:p>
            <a:pPr lvl="2"/>
            <a:r>
              <a:t>正文级别 3</a:t>
            </a:r>
          </a:p>
          <a:p>
            <a:pPr lvl="3"/>
            <a:r>
              <a:t>正文级别 4</a:t>
            </a:r>
          </a:p>
          <a:p>
            <a:pPr lvl="4"/>
            <a:r>
              <a:t>正文级别 5</a:t>
            </a:r>
          </a:p>
        </p:txBody>
      </p:sp>
      <p:sp>
        <p:nvSpPr>
          <p:cNvPr id="109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FFFFFF"/>
        </a:solidFill>
        <a:effectLst/>
      </p:bgPr>
    </p:bg>
    <p:spTree>
      <p:nvGrpSpPr>
        <p:cNvPr id="1" name=""/>
        <p:cNvGrpSpPr/>
        <p:nvPr/>
      </p:nvGrpSpPr>
      <p:grpSpPr>
        <a:xfrm>
          <a:off x="0" y="0"/>
          <a:ext cx="0" cy="0"/>
          <a:chOff x="0" y="0"/>
          <a:chExt cx="0" cy="0"/>
        </a:xfrm>
      </p:grpSpPr>
      <p:sp>
        <p:nvSpPr>
          <p:cNvPr id="93"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94"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95"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96"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101" name="成组"/>
          <p:cNvGrpSpPr/>
          <p:nvPr/>
        </p:nvGrpSpPr>
        <p:grpSpPr>
          <a:xfrm>
            <a:off x="1187755" y="735896"/>
            <a:ext cx="2670468" cy="511559"/>
            <a:chOff x="0" y="0"/>
            <a:chExt cx="2670466" cy="511558"/>
          </a:xfrm>
        </p:grpSpPr>
        <p:sp>
          <p:nvSpPr>
            <p:cNvPr id="97"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00" name="成组"/>
            <p:cNvGrpSpPr/>
            <p:nvPr/>
          </p:nvGrpSpPr>
          <p:grpSpPr>
            <a:xfrm>
              <a:off x="650568" y="114086"/>
              <a:ext cx="2019899" cy="283387"/>
              <a:chOff x="0" y="0"/>
              <a:chExt cx="2019898" cy="283386"/>
            </a:xfrm>
          </p:grpSpPr>
          <p:sp>
            <p:nvSpPr>
              <p:cNvPr id="98"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99"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02" name="Picture Placeholder 4"/>
          <p:cNvSpPr>
            <a:spLocks noGrp="1"/>
          </p:cNvSpPr>
          <p:nvPr>
            <p:ph type="pic" sz="half" idx="13"/>
          </p:nvPr>
        </p:nvSpPr>
        <p:spPr>
          <a:xfrm>
            <a:off x="1663905" y="1698432"/>
            <a:ext cx="10175121" cy="10312409"/>
          </a:xfrm>
          <a:prstGeom prst="rect">
            <a:avLst/>
          </a:prstGeom>
        </p:spPr>
        <p:txBody>
          <a:bodyPr lIns="91439" tIns="45719" rIns="91439" bIns="45719" anchor="t">
            <a:noAutofit/>
          </a:bodyPr>
          <a:lstStyle/>
          <a:p/>
        </p:txBody>
      </p:sp>
      <p:sp>
        <p:nvSpPr>
          <p:cNvPr id="103"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美洲 拷贝 3">
    <p:spTree>
      <p:nvGrpSpPr>
        <p:cNvPr id="1" name=""/>
        <p:cNvGrpSpPr/>
        <p:nvPr/>
      </p:nvGrpSpPr>
      <p:grpSpPr>
        <a:xfrm>
          <a:off x="0" y="0"/>
          <a:ext cx="0" cy="0"/>
          <a:chOff x="0" y="0"/>
          <a:chExt cx="0" cy="0"/>
        </a:xfrm>
      </p:grpSpPr>
      <p:pic>
        <p:nvPicPr>
          <p:cNvPr id="1103" name="地球美洲.jpg" descr="地球美洲.jpg"/>
          <p:cNvPicPr>
            <a:picLocks noChangeAspect="1"/>
          </p:cNvPicPr>
          <p:nvPr/>
        </p:nvPicPr>
        <p:blipFill>
          <a:blip r:embed="rId2"/>
          <a:stretch>
            <a:fillRect/>
          </a:stretch>
        </p:blipFill>
        <p:spPr>
          <a:xfrm>
            <a:off x="-5886263" y="-17999913"/>
            <a:ext cx="41590693" cy="41590694"/>
          </a:xfrm>
          <a:prstGeom prst="rect">
            <a:avLst/>
          </a:prstGeom>
          <a:ln w="12700">
            <a:miter lim="400000"/>
            <a:headEnd/>
            <a:tailEnd/>
          </a:ln>
        </p:spPr>
      </p:pic>
      <p:sp>
        <p:nvSpPr>
          <p:cNvPr id="1104" name="幻灯片编号"/>
          <p:cNvSpPr txBox="1">
            <a:spLocks noGrp="1"/>
          </p:cNvSpPr>
          <p:nvPr>
            <p:ph type="sldNum" sz="quarter" idx="2"/>
          </p:nvPr>
        </p:nvSpPr>
        <p:spPr>
          <a:xfrm>
            <a:off x="11963998" y="13049250"/>
            <a:ext cx="404877" cy="482600"/>
          </a:xfrm>
          <a:prstGeom prst="rect">
            <a:avLst/>
          </a:prstGeom>
        </p:spPr>
        <p:txBody>
          <a:bodyPr/>
          <a:lstStyle>
            <a:lvl1pPr>
              <a:defRPr sz="2200">
                <a:latin typeface="Avenir Light" panose="02000503020000020003"/>
                <a:ea typeface="Avenir Light" panose="02000503020000020003"/>
                <a:cs typeface="Avenir Light" panose="02000503020000020003"/>
                <a:sym typeface="Avenir Light" panose="02000503020000020003"/>
              </a:defRPr>
            </a:lvl1pPr>
          </a:lstStyle>
          <a:p>
            <a:fld id="{86CB4B4D-7CA3-9044-876B-883B54F8677D}" type="slidenum">
              <a:rPr/>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40_Title Slide">
    <p:bg>
      <p:bgPr>
        <a:solidFill>
          <a:srgbClr val="FFFFFF"/>
        </a:solidFill>
        <a:effectLst/>
      </p:bgPr>
    </p:bg>
    <p:spTree>
      <p:nvGrpSpPr>
        <p:cNvPr id="1" name=""/>
        <p:cNvGrpSpPr/>
        <p:nvPr/>
      </p:nvGrpSpPr>
      <p:grpSpPr>
        <a:xfrm>
          <a:off x="0" y="0"/>
          <a:ext cx="0" cy="0"/>
          <a:chOff x="0" y="0"/>
          <a:chExt cx="0" cy="0"/>
        </a:xfrm>
      </p:grpSpPr>
      <p:sp>
        <p:nvSpPr>
          <p:cNvPr id="1111"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112"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113"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超微智慧图书馆</a:t>
            </a:r>
            <a:endParaRPr>
              <a:latin typeface="微软雅黑"/>
              <a:ea typeface="微软雅黑"/>
              <a:cs typeface="微软雅黑"/>
              <a:sym typeface="微软雅黑"/>
            </a:endParaRPr>
          </a:p>
        </p:txBody>
      </p:sp>
      <p:sp>
        <p:nvSpPr>
          <p:cNvPr id="1114"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www.cv.chaoxing.com</a:t>
            </a:r>
          </a:p>
        </p:txBody>
      </p:sp>
      <p:sp>
        <p:nvSpPr>
          <p:cNvPr id="1115" name="Picture Placeholder 5"/>
          <p:cNvSpPr>
            <a:spLocks noGrp="1"/>
          </p:cNvSpPr>
          <p:nvPr>
            <p:ph type="pic" sz="quarter" idx="13"/>
          </p:nvPr>
        </p:nvSpPr>
        <p:spPr>
          <a:xfrm>
            <a:off x="3288377" y="2605994"/>
            <a:ext cx="7570873" cy="8504018"/>
          </a:xfrm>
          <a:prstGeom prst="rect">
            <a:avLst/>
          </a:prstGeom>
          <a:effectLst>
            <a:outerShdw blurRad="1270000" dist="508000" dir="5400000" rotWithShape="0">
              <a:schemeClr val="accent1">
                <a:alpha val="32000"/>
              </a:schemeClr>
            </a:outerShdw>
          </a:effectLst>
        </p:spPr>
        <p:txBody>
          <a:bodyPr lIns="91439" tIns="45719" rIns="91439" bIns="45719" anchor="t">
            <a:noAutofit/>
          </a:bodyPr>
          <a:lstStyle/>
          <a:p/>
        </p:txBody>
      </p:sp>
      <p:sp>
        <p:nvSpPr>
          <p:cNvPr id="1116"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FFFFFF"/>
        </a:solidFill>
        <a:effectLst/>
      </p:bgPr>
    </p:bg>
    <p:spTree>
      <p:nvGrpSpPr>
        <p:cNvPr id="1" name=""/>
        <p:cNvGrpSpPr/>
        <p:nvPr/>
      </p:nvGrpSpPr>
      <p:grpSpPr>
        <a:xfrm>
          <a:off x="0" y="0"/>
          <a:ext cx="0" cy="0"/>
          <a:chOff x="0" y="0"/>
          <a:chExt cx="0" cy="0"/>
        </a:xfrm>
      </p:grpSpPr>
      <p:sp>
        <p:nvSpPr>
          <p:cNvPr id="110"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11"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12"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13"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118" name="成组"/>
          <p:cNvGrpSpPr/>
          <p:nvPr/>
        </p:nvGrpSpPr>
        <p:grpSpPr>
          <a:xfrm>
            <a:off x="1187755" y="735896"/>
            <a:ext cx="2670468" cy="511559"/>
            <a:chOff x="0" y="0"/>
            <a:chExt cx="2670466" cy="511558"/>
          </a:xfrm>
        </p:grpSpPr>
        <p:sp>
          <p:nvSpPr>
            <p:cNvPr id="114"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17" name="成组"/>
            <p:cNvGrpSpPr/>
            <p:nvPr/>
          </p:nvGrpSpPr>
          <p:grpSpPr>
            <a:xfrm>
              <a:off x="650568" y="114086"/>
              <a:ext cx="2019899" cy="283387"/>
              <a:chOff x="0" y="0"/>
              <a:chExt cx="2019898" cy="283386"/>
            </a:xfrm>
          </p:grpSpPr>
          <p:sp>
            <p:nvSpPr>
              <p:cNvPr id="115"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16"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19" name="Picture Placeholder 4"/>
          <p:cNvSpPr>
            <a:spLocks noGrp="1"/>
          </p:cNvSpPr>
          <p:nvPr>
            <p:ph type="pic" sz="quarter" idx="13"/>
          </p:nvPr>
        </p:nvSpPr>
        <p:spPr>
          <a:xfrm>
            <a:off x="9204962" y="2293258"/>
            <a:ext cx="5974078" cy="9129488"/>
          </a:xfrm>
          <a:prstGeom prst="rect">
            <a:avLst/>
          </a:prstGeom>
          <a:effectLst>
            <a:outerShdw blurRad="1117600" dist="635000" dir="5400000" rotWithShape="0">
              <a:schemeClr val="accent1">
                <a:alpha val="22000"/>
              </a:schemeClr>
            </a:outerShdw>
          </a:effectLst>
        </p:spPr>
        <p:txBody>
          <a:bodyPr lIns="91439" tIns="45719" rIns="91439" bIns="45719" anchor="t">
            <a:noAutofit/>
          </a:bodyPr>
          <a:lstStyle/>
          <a:p/>
        </p:txBody>
      </p:sp>
      <p:sp>
        <p:nvSpPr>
          <p:cNvPr id="120"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FFFFFF"/>
        </a:solidFill>
        <a:effectLst/>
      </p:bgPr>
    </p:bg>
    <p:spTree>
      <p:nvGrpSpPr>
        <p:cNvPr id="1" name=""/>
        <p:cNvGrpSpPr/>
        <p:nvPr/>
      </p:nvGrpSpPr>
      <p:grpSpPr>
        <a:xfrm>
          <a:off x="0" y="0"/>
          <a:ext cx="0" cy="0"/>
          <a:chOff x="0" y="0"/>
          <a:chExt cx="0" cy="0"/>
        </a:xfrm>
      </p:grpSpPr>
      <p:sp>
        <p:nvSpPr>
          <p:cNvPr id="127" name="Rectangle: Rounded Corners 1"/>
          <p:cNvSpPr/>
          <p:nvPr/>
        </p:nvSpPr>
        <p:spPr>
          <a:xfrm>
            <a:off x="16966553" y="12609686"/>
            <a:ext cx="5232402" cy="493552"/>
          </a:xfrm>
          <a:prstGeom prst="roundRect">
            <a:avLst>
              <a:gd name="adj" fmla="val 50000"/>
            </a:avLst>
          </a:prstGeom>
          <a:blipFill>
            <a:blip r:embed="rId2"/>
          </a:blipFill>
          <a:ln w="12700">
            <a:miter lim="400000"/>
          </a:ln>
        </p:spPr>
        <p:txBody>
          <a:bodyPr lIns="91438" tIns="91438" rIns="91438" bIns="91438" anchor="ctr"/>
          <a:lstStyle/>
          <a:p>
            <a:pPr algn="ctr">
              <a:lnSpc>
                <a:spcPct val="100000"/>
              </a:lnSpc>
              <a:defRPr sz="3600">
                <a:solidFill>
                  <a:srgbClr val="FFFFFF"/>
                </a:solidFill>
              </a:defRPr>
            </a:pPr>
          </a:p>
        </p:txBody>
      </p:sp>
      <p:sp>
        <p:nvSpPr>
          <p:cNvPr id="128" name="Group 12"/>
          <p:cNvSpPr/>
          <p:nvPr/>
        </p:nvSpPr>
        <p:spPr>
          <a:xfrm>
            <a:off x="21688694" y="12607307"/>
            <a:ext cx="1507527" cy="489818"/>
          </a:xfrm>
          <a:custGeom>
            <a:avLst/>
            <a:gdLst/>
            <a:ahLst/>
            <a:cxnLst>
              <a:cxn ang="0">
                <a:pos x="wd2" y="hd2"/>
              </a:cxn>
              <a:cxn ang="5400000">
                <a:pos x="wd2" y="hd2"/>
              </a:cxn>
              <a:cxn ang="10800000">
                <a:pos x="wd2" y="hd2"/>
              </a:cxn>
              <a:cxn ang="16200000">
                <a:pos x="wd2" y="hd2"/>
              </a:cxn>
            </a:cxnLst>
            <a:rect l="0" t="0" r="r" b="b"/>
            <a:pathLst>
              <a:path w="21573" h="21600" extrusionOk="0">
                <a:moveTo>
                  <a:pt x="3422" y="0"/>
                </a:moveTo>
                <a:lnTo>
                  <a:pt x="15911" y="0"/>
                </a:lnTo>
                <a:cubicBezTo>
                  <a:pt x="20691" y="646"/>
                  <a:pt x="21600" y="10615"/>
                  <a:pt x="21572" y="21600"/>
                </a:cubicBezTo>
                <a:lnTo>
                  <a:pt x="3422" y="21600"/>
                </a:lnTo>
                <a:cubicBezTo>
                  <a:pt x="1532" y="21600"/>
                  <a:pt x="0" y="16765"/>
                  <a:pt x="0" y="10800"/>
                </a:cubicBezTo>
                <a:cubicBezTo>
                  <a:pt x="0" y="4835"/>
                  <a:pt x="1532" y="0"/>
                  <a:pt x="3422" y="0"/>
                </a:cubicBezTo>
                <a:close/>
              </a:path>
            </a:pathLst>
          </a:custGeom>
          <a:gradFill>
            <a:gsLst>
              <a:gs pos="0">
                <a:schemeClr val="accent1"/>
              </a:gs>
              <a:gs pos="100000">
                <a:schemeClr val="accent2"/>
              </a:gs>
            </a:gsLst>
          </a:gradFill>
          <a:ln w="12700">
            <a:miter lim="400000"/>
          </a:ln>
          <a:effectLst>
            <a:outerShdw blurRad="279400" dist="50800" dir="5400000" rotWithShape="0">
              <a:srgbClr val="000000">
                <a:alpha val="13000"/>
              </a:srgbClr>
            </a:outerShdw>
          </a:effectLst>
        </p:spPr>
        <p:txBody>
          <a:bodyPr lIns="91438" tIns="91438" rIns="91438" bIns="91438" anchor="ctr"/>
          <a:lstStyle/>
          <a:p>
            <a:pPr algn="ctr">
              <a:lnSpc>
                <a:spcPct val="100000"/>
              </a:lnSpc>
              <a:defRPr sz="3600">
                <a:solidFill>
                  <a:srgbClr val="FFFFFF"/>
                </a:solidFill>
              </a:defRPr>
            </a:pPr>
          </a:p>
        </p:txBody>
      </p:sp>
      <p:sp>
        <p:nvSpPr>
          <p:cNvPr id="129" name="TextBox 18"/>
          <p:cNvSpPr txBox="1"/>
          <p:nvPr/>
        </p:nvSpPr>
        <p:spPr>
          <a:xfrm>
            <a:off x="17227362" y="12622390"/>
            <a:ext cx="4200526" cy="538479"/>
          </a:xfrm>
          <a:prstGeom prst="rect">
            <a:avLst/>
          </a:prstGeom>
          <a:ln w="12700">
            <a:miter lim="400000"/>
          </a:ln>
        </p:spPr>
        <p:txBody>
          <a:bodyPr lIns="91438" tIns="91438" rIns="91438" bIns="91438">
            <a:spAutoFit/>
          </a:bodyPr>
          <a:lstStyle>
            <a:lvl1pPr algn="r">
              <a:defRPr sz="2000">
                <a:solidFill>
                  <a:srgbClr val="BFBFBF"/>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爱演示科技风智慧城市模板</a:t>
            </a:r>
            <a:endParaRPr>
              <a:latin typeface="微软雅黑"/>
              <a:ea typeface="微软雅黑"/>
              <a:cs typeface="微软雅黑"/>
              <a:sym typeface="微软雅黑"/>
            </a:endParaRPr>
          </a:p>
        </p:txBody>
      </p:sp>
      <p:sp>
        <p:nvSpPr>
          <p:cNvPr id="130" name="TextBox 20"/>
          <p:cNvSpPr txBox="1"/>
          <p:nvPr/>
        </p:nvSpPr>
        <p:spPr>
          <a:xfrm>
            <a:off x="1187755" y="12622390"/>
            <a:ext cx="4418241" cy="487679"/>
          </a:xfrm>
          <a:prstGeom prst="rect">
            <a:avLst/>
          </a:prstGeom>
          <a:ln w="12700">
            <a:miter lim="400000"/>
          </a:ln>
        </p:spPr>
        <p:txBody>
          <a:bodyPr lIns="91438" tIns="91438" rIns="91438" bIns="91438">
            <a:spAutoFit/>
          </a:bodyPr>
          <a:lstStyle>
            <a:lvl1pPr>
              <a:defRPr sz="2000" spc="600">
                <a:solidFill>
                  <a:srgbClr val="BFBFBF"/>
                </a:solidFill>
              </a:defRPr>
            </a:lvl1pPr>
          </a:lstStyle>
          <a:p>
            <a:r>
              <a:t>www.mackeynote.com</a:t>
            </a:r>
          </a:p>
        </p:txBody>
      </p:sp>
      <p:grpSp>
        <p:nvGrpSpPr>
          <p:cNvPr id="135" name="成组"/>
          <p:cNvGrpSpPr/>
          <p:nvPr/>
        </p:nvGrpSpPr>
        <p:grpSpPr>
          <a:xfrm>
            <a:off x="1187755" y="735896"/>
            <a:ext cx="2670468" cy="511559"/>
            <a:chOff x="0" y="0"/>
            <a:chExt cx="2670466" cy="511558"/>
          </a:xfrm>
        </p:grpSpPr>
        <p:sp>
          <p:nvSpPr>
            <p:cNvPr id="131" name="Freeform 5"/>
            <p:cNvSpPr/>
            <p:nvPr/>
          </p:nvSpPr>
          <p:spPr>
            <a:xfrm>
              <a:off x="-1" y="-1"/>
              <a:ext cx="513789" cy="5115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58"/>
                    <a:pt x="0" y="10845"/>
                  </a:cubicBezTo>
                  <a:cubicBezTo>
                    <a:pt x="0" y="13568"/>
                    <a:pt x="993" y="16052"/>
                    <a:pt x="2646" y="17961"/>
                  </a:cubicBezTo>
                  <a:cubicBezTo>
                    <a:pt x="2646" y="17961"/>
                    <a:pt x="2646" y="17961"/>
                    <a:pt x="2646" y="14751"/>
                  </a:cubicBezTo>
                  <a:cubicBezTo>
                    <a:pt x="2646" y="13991"/>
                    <a:pt x="2916" y="13329"/>
                    <a:pt x="3456" y="12787"/>
                  </a:cubicBezTo>
                  <a:cubicBezTo>
                    <a:pt x="4007" y="12245"/>
                    <a:pt x="4655" y="11974"/>
                    <a:pt x="5411" y="11974"/>
                  </a:cubicBezTo>
                  <a:cubicBezTo>
                    <a:pt x="5886" y="11974"/>
                    <a:pt x="6330" y="12094"/>
                    <a:pt x="6762" y="12343"/>
                  </a:cubicBezTo>
                  <a:cubicBezTo>
                    <a:pt x="7183" y="12582"/>
                    <a:pt x="7516" y="12897"/>
                    <a:pt x="7765" y="13298"/>
                  </a:cubicBezTo>
                  <a:cubicBezTo>
                    <a:pt x="7765" y="13298"/>
                    <a:pt x="7765" y="13297"/>
                    <a:pt x="10800" y="19056"/>
                  </a:cubicBezTo>
                  <a:cubicBezTo>
                    <a:pt x="10800" y="19056"/>
                    <a:pt x="10801" y="19057"/>
                    <a:pt x="13846" y="13298"/>
                  </a:cubicBezTo>
                  <a:cubicBezTo>
                    <a:pt x="14095" y="12897"/>
                    <a:pt x="14430" y="12582"/>
                    <a:pt x="14851" y="12343"/>
                  </a:cubicBezTo>
                  <a:cubicBezTo>
                    <a:pt x="15272" y="12094"/>
                    <a:pt x="15725" y="11974"/>
                    <a:pt x="16189" y="11974"/>
                  </a:cubicBezTo>
                  <a:cubicBezTo>
                    <a:pt x="16956" y="11974"/>
                    <a:pt x="17604" y="12245"/>
                    <a:pt x="18144" y="12787"/>
                  </a:cubicBezTo>
                  <a:cubicBezTo>
                    <a:pt x="18695" y="13329"/>
                    <a:pt x="18965" y="13991"/>
                    <a:pt x="18965" y="14751"/>
                  </a:cubicBezTo>
                  <a:cubicBezTo>
                    <a:pt x="18965" y="14751"/>
                    <a:pt x="18965" y="14750"/>
                    <a:pt x="18965" y="17950"/>
                  </a:cubicBezTo>
                  <a:cubicBezTo>
                    <a:pt x="20607" y="16052"/>
                    <a:pt x="21600" y="13568"/>
                    <a:pt x="21600" y="10845"/>
                  </a:cubicBezTo>
                  <a:cubicBezTo>
                    <a:pt x="21600" y="4858"/>
                    <a:pt x="16762" y="0"/>
                    <a:pt x="10800" y="0"/>
                  </a:cubicBezTo>
                  <a:close/>
                  <a:moveTo>
                    <a:pt x="5757" y="15303"/>
                  </a:moveTo>
                  <a:cubicBezTo>
                    <a:pt x="5681" y="15303"/>
                    <a:pt x="5605" y="15336"/>
                    <a:pt x="5530" y="15401"/>
                  </a:cubicBezTo>
                  <a:cubicBezTo>
                    <a:pt x="5454" y="15466"/>
                    <a:pt x="5411" y="15553"/>
                    <a:pt x="5411" y="15651"/>
                  </a:cubicBezTo>
                  <a:cubicBezTo>
                    <a:pt x="5411" y="15651"/>
                    <a:pt x="5411" y="15651"/>
                    <a:pt x="5411" y="20254"/>
                  </a:cubicBezTo>
                  <a:cubicBezTo>
                    <a:pt x="6610" y="20949"/>
                    <a:pt x="7938" y="21415"/>
                    <a:pt x="9364" y="21600"/>
                  </a:cubicBezTo>
                  <a:cubicBezTo>
                    <a:pt x="9364" y="21600"/>
                    <a:pt x="9364" y="21600"/>
                    <a:pt x="6167" y="15521"/>
                  </a:cubicBezTo>
                  <a:cubicBezTo>
                    <a:pt x="6102" y="15412"/>
                    <a:pt x="6047" y="15357"/>
                    <a:pt x="6004" y="15336"/>
                  </a:cubicBezTo>
                  <a:cubicBezTo>
                    <a:pt x="5961" y="15314"/>
                    <a:pt x="5876" y="15303"/>
                    <a:pt x="5757" y="15303"/>
                  </a:cubicBezTo>
                  <a:close/>
                  <a:moveTo>
                    <a:pt x="15854" y="15303"/>
                  </a:moveTo>
                  <a:cubicBezTo>
                    <a:pt x="15735" y="15303"/>
                    <a:pt x="15650" y="15314"/>
                    <a:pt x="15596" y="15336"/>
                  </a:cubicBezTo>
                  <a:cubicBezTo>
                    <a:pt x="15553" y="15357"/>
                    <a:pt x="15498" y="15412"/>
                    <a:pt x="15433" y="15521"/>
                  </a:cubicBezTo>
                  <a:cubicBezTo>
                    <a:pt x="15433" y="15521"/>
                    <a:pt x="15433" y="15520"/>
                    <a:pt x="12236" y="21600"/>
                  </a:cubicBezTo>
                  <a:cubicBezTo>
                    <a:pt x="13662" y="21415"/>
                    <a:pt x="15001" y="20938"/>
                    <a:pt x="16189" y="20254"/>
                  </a:cubicBezTo>
                  <a:cubicBezTo>
                    <a:pt x="16189" y="20254"/>
                    <a:pt x="16189" y="20254"/>
                    <a:pt x="16189" y="15651"/>
                  </a:cubicBezTo>
                  <a:cubicBezTo>
                    <a:pt x="16189" y="15553"/>
                    <a:pt x="16157" y="15466"/>
                    <a:pt x="16081" y="15401"/>
                  </a:cubicBezTo>
                  <a:cubicBezTo>
                    <a:pt x="16005" y="15336"/>
                    <a:pt x="15929" y="15303"/>
                    <a:pt x="15854" y="15303"/>
                  </a:cubicBezTo>
                  <a:close/>
                </a:path>
              </a:pathLst>
            </a:custGeom>
            <a:gradFill flip="none" rotWithShape="1">
              <a:gsLst>
                <a:gs pos="0">
                  <a:schemeClr val="accent1"/>
                </a:gs>
                <a:gs pos="100000">
                  <a:schemeClr val="accent2"/>
                </a:gs>
              </a:gsLst>
              <a:lin ang="18900000" scaled="0"/>
            </a:gradFill>
            <a:ln w="12700" cap="flat">
              <a:noFill/>
              <a:miter lim="400000"/>
            </a:ln>
            <a:effectLst/>
          </p:spPr>
          <p:txBody>
            <a:bodyPr wrap="square" lIns="91438" tIns="91438" rIns="91438" bIns="91438" numCol="1" anchor="t">
              <a:noAutofit/>
            </a:bodyPr>
            <a:lstStyle/>
            <a:p>
              <a:pPr>
                <a:lnSpc>
                  <a:spcPct val="100000"/>
                </a:lnSpc>
                <a:defRPr sz="3600">
                  <a:solidFill>
                    <a:srgbClr val="000000"/>
                  </a:solidFill>
                </a:defRPr>
              </a:pPr>
            </a:p>
          </p:txBody>
        </p:sp>
        <p:grpSp>
          <p:nvGrpSpPr>
            <p:cNvPr id="134" name="成组"/>
            <p:cNvGrpSpPr/>
            <p:nvPr/>
          </p:nvGrpSpPr>
          <p:grpSpPr>
            <a:xfrm>
              <a:off x="650568" y="114086"/>
              <a:ext cx="2019899" cy="283387"/>
              <a:chOff x="0" y="0"/>
              <a:chExt cx="2019898" cy="283386"/>
            </a:xfrm>
          </p:grpSpPr>
          <p:sp>
            <p:nvSpPr>
              <p:cNvPr id="132" name="形状"/>
              <p:cNvSpPr/>
              <p:nvPr/>
            </p:nvSpPr>
            <p:spPr>
              <a:xfrm>
                <a:off x="870348" y="-1"/>
                <a:ext cx="1149551" cy="283388"/>
              </a:xfrm>
              <a:custGeom>
                <a:avLst/>
                <a:gdLst/>
                <a:ahLst/>
                <a:cxnLst>
                  <a:cxn ang="0">
                    <a:pos x="wd2" y="hd2"/>
                  </a:cxn>
                  <a:cxn ang="5400000">
                    <a:pos x="wd2" y="hd2"/>
                  </a:cxn>
                  <a:cxn ang="10800000">
                    <a:pos x="wd2" y="hd2"/>
                  </a:cxn>
                  <a:cxn ang="16200000">
                    <a:pos x="wd2" y="hd2"/>
                  </a:cxn>
                </a:cxnLst>
                <a:rect l="0" t="0" r="r" b="b"/>
                <a:pathLst>
                  <a:path w="21600" h="21600" extrusionOk="0">
                    <a:moveTo>
                      <a:pt x="14473" y="0"/>
                    </a:moveTo>
                    <a:cubicBezTo>
                      <a:pt x="14473" y="1213"/>
                      <a:pt x="14472" y="2363"/>
                      <a:pt x="14482" y="3490"/>
                    </a:cubicBezTo>
                    <a:lnTo>
                      <a:pt x="12889" y="3490"/>
                    </a:lnTo>
                    <a:cubicBezTo>
                      <a:pt x="12736" y="3490"/>
                      <a:pt x="12613" y="3999"/>
                      <a:pt x="12613" y="4594"/>
                    </a:cubicBezTo>
                    <a:lnTo>
                      <a:pt x="12613" y="11689"/>
                    </a:lnTo>
                    <a:cubicBezTo>
                      <a:pt x="12613" y="15710"/>
                      <a:pt x="12507" y="18377"/>
                      <a:pt x="12169" y="20521"/>
                    </a:cubicBezTo>
                    <a:lnTo>
                      <a:pt x="12724" y="21490"/>
                    </a:lnTo>
                    <a:cubicBezTo>
                      <a:pt x="13077" y="19018"/>
                      <a:pt x="13209" y="15722"/>
                      <a:pt x="13209" y="12413"/>
                    </a:cubicBezTo>
                    <a:lnTo>
                      <a:pt x="13209" y="10567"/>
                    </a:lnTo>
                    <a:lnTo>
                      <a:pt x="13601" y="10567"/>
                    </a:lnTo>
                    <a:cubicBezTo>
                      <a:pt x="13672" y="10567"/>
                      <a:pt x="13720" y="10679"/>
                      <a:pt x="13720" y="10984"/>
                    </a:cubicBezTo>
                    <a:lnTo>
                      <a:pt x="13720" y="16013"/>
                    </a:lnTo>
                    <a:cubicBezTo>
                      <a:pt x="13720" y="16459"/>
                      <a:pt x="13671" y="16520"/>
                      <a:pt x="13584" y="16473"/>
                    </a:cubicBezTo>
                    <a:lnTo>
                      <a:pt x="13313" y="16363"/>
                    </a:lnTo>
                    <a:lnTo>
                      <a:pt x="13323" y="18221"/>
                    </a:lnTo>
                    <a:lnTo>
                      <a:pt x="13806" y="18435"/>
                    </a:lnTo>
                    <a:cubicBezTo>
                      <a:pt x="14111" y="18568"/>
                      <a:pt x="14296" y="17951"/>
                      <a:pt x="14296" y="16700"/>
                    </a:cubicBezTo>
                    <a:lnTo>
                      <a:pt x="14296" y="9672"/>
                    </a:lnTo>
                    <a:cubicBezTo>
                      <a:pt x="14296" y="9069"/>
                      <a:pt x="14177" y="8568"/>
                      <a:pt x="14030" y="8568"/>
                    </a:cubicBezTo>
                    <a:lnTo>
                      <a:pt x="13209" y="8568"/>
                    </a:lnTo>
                    <a:lnTo>
                      <a:pt x="13209" y="6022"/>
                    </a:lnTo>
                    <a:cubicBezTo>
                      <a:pt x="13209" y="5717"/>
                      <a:pt x="13268" y="5477"/>
                      <a:pt x="13345" y="5477"/>
                    </a:cubicBezTo>
                    <a:lnTo>
                      <a:pt x="14499" y="5477"/>
                    </a:lnTo>
                    <a:cubicBezTo>
                      <a:pt x="14541" y="9756"/>
                      <a:pt x="14631" y="13368"/>
                      <a:pt x="14739" y="15988"/>
                    </a:cubicBezTo>
                    <a:cubicBezTo>
                      <a:pt x="14494" y="17537"/>
                      <a:pt x="14216" y="18932"/>
                      <a:pt x="13929" y="20012"/>
                    </a:cubicBezTo>
                    <a:lnTo>
                      <a:pt x="14302" y="21514"/>
                    </a:lnTo>
                    <a:cubicBezTo>
                      <a:pt x="14505" y="20826"/>
                      <a:pt x="14705" y="19917"/>
                      <a:pt x="14896" y="18908"/>
                    </a:cubicBezTo>
                    <a:cubicBezTo>
                      <a:pt x="15037" y="20582"/>
                      <a:pt x="15268" y="21526"/>
                      <a:pt x="15522" y="21526"/>
                    </a:cubicBezTo>
                    <a:cubicBezTo>
                      <a:pt x="15785" y="21526"/>
                      <a:pt x="15964" y="20892"/>
                      <a:pt x="16039" y="19257"/>
                    </a:cubicBezTo>
                    <a:lnTo>
                      <a:pt x="16177" y="16123"/>
                    </a:lnTo>
                    <a:lnTo>
                      <a:pt x="15713" y="15639"/>
                    </a:lnTo>
                    <a:lnTo>
                      <a:pt x="15612" y="18159"/>
                    </a:lnTo>
                    <a:cubicBezTo>
                      <a:pt x="15561" y="19325"/>
                      <a:pt x="15446" y="18570"/>
                      <a:pt x="15392" y="17491"/>
                    </a:cubicBezTo>
                    <a:cubicBezTo>
                      <a:pt x="15369" y="17115"/>
                      <a:pt x="15349" y="16717"/>
                      <a:pt x="15333" y="16326"/>
                    </a:cubicBezTo>
                    <a:cubicBezTo>
                      <a:pt x="15692" y="13869"/>
                      <a:pt x="15985" y="11139"/>
                      <a:pt x="16144" y="8690"/>
                    </a:cubicBezTo>
                    <a:lnTo>
                      <a:pt x="15627" y="7832"/>
                    </a:lnTo>
                    <a:cubicBezTo>
                      <a:pt x="15534" y="9381"/>
                      <a:pt x="15381" y="11030"/>
                      <a:pt x="15196" y="12634"/>
                    </a:cubicBezTo>
                    <a:cubicBezTo>
                      <a:pt x="15130" y="10396"/>
                      <a:pt x="15088" y="8011"/>
                      <a:pt x="15070" y="5477"/>
                    </a:cubicBezTo>
                    <a:lnTo>
                      <a:pt x="16156" y="5477"/>
                    </a:lnTo>
                    <a:lnTo>
                      <a:pt x="16156" y="3490"/>
                    </a:lnTo>
                    <a:lnTo>
                      <a:pt x="15773" y="3490"/>
                    </a:lnTo>
                    <a:lnTo>
                      <a:pt x="16039" y="2606"/>
                    </a:lnTo>
                    <a:lnTo>
                      <a:pt x="15572" y="221"/>
                    </a:lnTo>
                    <a:lnTo>
                      <a:pt x="15208" y="1411"/>
                    </a:lnTo>
                    <a:lnTo>
                      <a:pt x="15581" y="3490"/>
                    </a:lnTo>
                    <a:lnTo>
                      <a:pt x="15061" y="3490"/>
                    </a:lnTo>
                    <a:cubicBezTo>
                      <a:pt x="15061" y="2363"/>
                      <a:pt x="15060" y="1189"/>
                      <a:pt x="15064" y="0"/>
                    </a:cubicBezTo>
                    <a:lnTo>
                      <a:pt x="14473" y="0"/>
                    </a:lnTo>
                    <a:close/>
                    <a:moveTo>
                      <a:pt x="18986" y="0"/>
                    </a:moveTo>
                    <a:lnTo>
                      <a:pt x="18421" y="773"/>
                    </a:lnTo>
                    <a:lnTo>
                      <a:pt x="18622" y="2895"/>
                    </a:lnTo>
                    <a:lnTo>
                      <a:pt x="16449" y="2895"/>
                    </a:lnTo>
                    <a:lnTo>
                      <a:pt x="16318" y="4894"/>
                    </a:lnTo>
                    <a:lnTo>
                      <a:pt x="18653" y="4894"/>
                    </a:lnTo>
                    <a:lnTo>
                      <a:pt x="18653" y="7924"/>
                    </a:lnTo>
                    <a:lnTo>
                      <a:pt x="17025" y="7924"/>
                    </a:lnTo>
                    <a:cubicBezTo>
                      <a:pt x="16873" y="7924"/>
                      <a:pt x="16753" y="8410"/>
                      <a:pt x="16753" y="9028"/>
                    </a:cubicBezTo>
                    <a:lnTo>
                      <a:pt x="16753" y="18662"/>
                    </a:lnTo>
                    <a:lnTo>
                      <a:pt x="17358" y="18662"/>
                    </a:lnTo>
                    <a:lnTo>
                      <a:pt x="17358" y="10481"/>
                    </a:lnTo>
                    <a:cubicBezTo>
                      <a:pt x="17358" y="10176"/>
                      <a:pt x="17417" y="9929"/>
                      <a:pt x="17494" y="9929"/>
                    </a:cubicBezTo>
                    <a:lnTo>
                      <a:pt x="18653" y="9929"/>
                    </a:lnTo>
                    <a:lnTo>
                      <a:pt x="18653" y="21526"/>
                    </a:lnTo>
                    <a:lnTo>
                      <a:pt x="19258" y="21526"/>
                    </a:lnTo>
                    <a:lnTo>
                      <a:pt x="19258" y="9929"/>
                    </a:lnTo>
                    <a:lnTo>
                      <a:pt x="20424" y="9929"/>
                    </a:lnTo>
                    <a:cubicBezTo>
                      <a:pt x="20501" y="9929"/>
                      <a:pt x="20560" y="10176"/>
                      <a:pt x="20560" y="10481"/>
                    </a:cubicBezTo>
                    <a:lnTo>
                      <a:pt x="20560" y="15878"/>
                    </a:lnTo>
                    <a:cubicBezTo>
                      <a:pt x="20560" y="16433"/>
                      <a:pt x="20534" y="16739"/>
                      <a:pt x="20375" y="16700"/>
                    </a:cubicBezTo>
                    <a:lnTo>
                      <a:pt x="19727" y="16522"/>
                    </a:lnTo>
                    <a:lnTo>
                      <a:pt x="19733" y="18399"/>
                    </a:lnTo>
                    <a:lnTo>
                      <a:pt x="20660" y="18644"/>
                    </a:lnTo>
                    <a:cubicBezTo>
                      <a:pt x="21013" y="18730"/>
                      <a:pt x="21165" y="18131"/>
                      <a:pt x="21165" y="16786"/>
                    </a:cubicBezTo>
                    <a:lnTo>
                      <a:pt x="21165" y="9028"/>
                    </a:lnTo>
                    <a:cubicBezTo>
                      <a:pt x="21165" y="8410"/>
                      <a:pt x="21045" y="7924"/>
                      <a:pt x="20892" y="7924"/>
                    </a:cubicBezTo>
                    <a:lnTo>
                      <a:pt x="19258" y="7924"/>
                    </a:lnTo>
                    <a:lnTo>
                      <a:pt x="19258" y="4894"/>
                    </a:lnTo>
                    <a:lnTo>
                      <a:pt x="21600" y="4894"/>
                    </a:lnTo>
                    <a:lnTo>
                      <a:pt x="21600" y="2895"/>
                    </a:lnTo>
                    <a:lnTo>
                      <a:pt x="19249" y="2895"/>
                    </a:lnTo>
                    <a:lnTo>
                      <a:pt x="18986" y="0"/>
                    </a:lnTo>
                    <a:close/>
                    <a:moveTo>
                      <a:pt x="652" y="25"/>
                    </a:moveTo>
                    <a:cubicBezTo>
                      <a:pt x="528" y="1393"/>
                      <a:pt x="315" y="2665"/>
                      <a:pt x="48" y="3729"/>
                    </a:cubicBezTo>
                    <a:lnTo>
                      <a:pt x="440" y="5164"/>
                    </a:lnTo>
                    <a:cubicBezTo>
                      <a:pt x="560" y="4702"/>
                      <a:pt x="670" y="4147"/>
                      <a:pt x="774" y="3575"/>
                    </a:cubicBezTo>
                    <a:lnTo>
                      <a:pt x="1306" y="3575"/>
                    </a:lnTo>
                    <a:cubicBezTo>
                      <a:pt x="1300" y="4303"/>
                      <a:pt x="1280" y="4993"/>
                      <a:pt x="1247" y="5587"/>
                    </a:cubicBezTo>
                    <a:lnTo>
                      <a:pt x="228" y="5587"/>
                    </a:lnTo>
                    <a:lnTo>
                      <a:pt x="119" y="7501"/>
                    </a:lnTo>
                    <a:lnTo>
                      <a:pt x="1073" y="7501"/>
                    </a:lnTo>
                    <a:cubicBezTo>
                      <a:pt x="865" y="9026"/>
                      <a:pt x="523" y="9974"/>
                      <a:pt x="0" y="10420"/>
                    </a:cubicBezTo>
                    <a:lnTo>
                      <a:pt x="254" y="12376"/>
                    </a:lnTo>
                    <a:cubicBezTo>
                      <a:pt x="789" y="11688"/>
                      <a:pt x="1171" y="10727"/>
                      <a:pt x="1432" y="9334"/>
                    </a:cubicBezTo>
                    <a:lnTo>
                      <a:pt x="2260" y="11579"/>
                    </a:lnTo>
                    <a:lnTo>
                      <a:pt x="2667" y="10058"/>
                    </a:lnTo>
                    <a:lnTo>
                      <a:pt x="1671" y="7574"/>
                    </a:lnTo>
                    <a:cubicBezTo>
                      <a:pt x="1676" y="7551"/>
                      <a:pt x="1677" y="7524"/>
                      <a:pt x="1677" y="7501"/>
                    </a:cubicBezTo>
                    <a:lnTo>
                      <a:pt x="2661" y="7501"/>
                    </a:lnTo>
                    <a:lnTo>
                      <a:pt x="2661" y="5587"/>
                    </a:lnTo>
                    <a:lnTo>
                      <a:pt x="1808" y="5587"/>
                    </a:lnTo>
                    <a:cubicBezTo>
                      <a:pt x="1835" y="4969"/>
                      <a:pt x="1857" y="4303"/>
                      <a:pt x="1863" y="3575"/>
                    </a:cubicBezTo>
                    <a:lnTo>
                      <a:pt x="2558" y="3575"/>
                    </a:lnTo>
                    <a:lnTo>
                      <a:pt x="2558" y="1637"/>
                    </a:lnTo>
                    <a:lnTo>
                      <a:pt x="1067" y="1637"/>
                    </a:lnTo>
                    <a:cubicBezTo>
                      <a:pt x="1106" y="1301"/>
                      <a:pt x="1142" y="971"/>
                      <a:pt x="1175" y="619"/>
                    </a:cubicBezTo>
                    <a:lnTo>
                      <a:pt x="652" y="25"/>
                    </a:lnTo>
                    <a:close/>
                    <a:moveTo>
                      <a:pt x="6500" y="86"/>
                    </a:moveTo>
                    <a:lnTo>
                      <a:pt x="6500" y="834"/>
                    </a:lnTo>
                    <a:lnTo>
                      <a:pt x="5742" y="834"/>
                    </a:lnTo>
                    <a:lnTo>
                      <a:pt x="5585" y="2582"/>
                    </a:lnTo>
                    <a:lnTo>
                      <a:pt x="6500" y="2582"/>
                    </a:lnTo>
                    <a:lnTo>
                      <a:pt x="6500" y="3514"/>
                    </a:lnTo>
                    <a:lnTo>
                      <a:pt x="5803" y="3514"/>
                    </a:lnTo>
                    <a:lnTo>
                      <a:pt x="5644" y="5231"/>
                    </a:lnTo>
                    <a:lnTo>
                      <a:pt x="6500" y="5231"/>
                    </a:lnTo>
                    <a:lnTo>
                      <a:pt x="6500" y="6157"/>
                    </a:lnTo>
                    <a:lnTo>
                      <a:pt x="5638" y="6157"/>
                    </a:lnTo>
                    <a:lnTo>
                      <a:pt x="5487" y="7875"/>
                    </a:lnTo>
                    <a:lnTo>
                      <a:pt x="6500" y="7875"/>
                    </a:lnTo>
                    <a:lnTo>
                      <a:pt x="6500" y="8917"/>
                    </a:lnTo>
                    <a:lnTo>
                      <a:pt x="5934" y="8917"/>
                    </a:lnTo>
                    <a:lnTo>
                      <a:pt x="5775" y="10665"/>
                    </a:lnTo>
                    <a:lnTo>
                      <a:pt x="9652" y="10665"/>
                    </a:lnTo>
                    <a:cubicBezTo>
                      <a:pt x="9685" y="10665"/>
                      <a:pt x="9706" y="10748"/>
                      <a:pt x="9706" y="10874"/>
                    </a:cubicBezTo>
                    <a:lnTo>
                      <a:pt x="9706" y="11444"/>
                    </a:lnTo>
                    <a:lnTo>
                      <a:pt x="6194" y="11444"/>
                    </a:lnTo>
                    <a:lnTo>
                      <a:pt x="6041" y="13057"/>
                    </a:lnTo>
                    <a:lnTo>
                      <a:pt x="9706" y="13057"/>
                    </a:lnTo>
                    <a:lnTo>
                      <a:pt x="9706" y="13652"/>
                    </a:lnTo>
                    <a:cubicBezTo>
                      <a:pt x="9706" y="13785"/>
                      <a:pt x="9685" y="13873"/>
                      <a:pt x="9652" y="13873"/>
                    </a:cubicBezTo>
                    <a:lnTo>
                      <a:pt x="5934" y="13873"/>
                    </a:lnTo>
                    <a:lnTo>
                      <a:pt x="5775" y="15596"/>
                    </a:lnTo>
                    <a:lnTo>
                      <a:pt x="7969" y="15596"/>
                    </a:lnTo>
                    <a:lnTo>
                      <a:pt x="7659" y="16571"/>
                    </a:lnTo>
                    <a:lnTo>
                      <a:pt x="8312" y="18859"/>
                    </a:lnTo>
                    <a:lnTo>
                      <a:pt x="8731" y="17577"/>
                    </a:lnTo>
                    <a:lnTo>
                      <a:pt x="8161" y="15596"/>
                    </a:lnTo>
                    <a:lnTo>
                      <a:pt x="10040" y="15596"/>
                    </a:lnTo>
                    <a:cubicBezTo>
                      <a:pt x="10193" y="15596"/>
                      <a:pt x="10312" y="15104"/>
                      <a:pt x="10312" y="14486"/>
                    </a:cubicBezTo>
                    <a:lnTo>
                      <a:pt x="10312" y="10021"/>
                    </a:lnTo>
                    <a:cubicBezTo>
                      <a:pt x="10312" y="9403"/>
                      <a:pt x="10193" y="8917"/>
                      <a:pt x="10040" y="8917"/>
                    </a:cubicBezTo>
                    <a:lnTo>
                      <a:pt x="9691" y="8917"/>
                    </a:lnTo>
                    <a:lnTo>
                      <a:pt x="9691" y="7875"/>
                    </a:lnTo>
                    <a:lnTo>
                      <a:pt x="10654" y="7875"/>
                    </a:lnTo>
                    <a:lnTo>
                      <a:pt x="10654" y="6157"/>
                    </a:lnTo>
                    <a:lnTo>
                      <a:pt x="9691" y="6157"/>
                    </a:lnTo>
                    <a:lnTo>
                      <a:pt x="9691" y="5231"/>
                    </a:lnTo>
                    <a:lnTo>
                      <a:pt x="10459" y="5231"/>
                    </a:lnTo>
                    <a:lnTo>
                      <a:pt x="10459" y="3514"/>
                    </a:lnTo>
                    <a:lnTo>
                      <a:pt x="9691" y="3514"/>
                    </a:lnTo>
                    <a:lnTo>
                      <a:pt x="9691" y="2582"/>
                    </a:lnTo>
                    <a:lnTo>
                      <a:pt x="10591" y="2582"/>
                    </a:lnTo>
                    <a:lnTo>
                      <a:pt x="10591" y="834"/>
                    </a:lnTo>
                    <a:lnTo>
                      <a:pt x="9691" y="834"/>
                    </a:lnTo>
                    <a:lnTo>
                      <a:pt x="9691" y="86"/>
                    </a:lnTo>
                    <a:lnTo>
                      <a:pt x="9092" y="86"/>
                    </a:lnTo>
                    <a:lnTo>
                      <a:pt x="9092" y="834"/>
                    </a:lnTo>
                    <a:lnTo>
                      <a:pt x="8324" y="834"/>
                    </a:lnTo>
                    <a:lnTo>
                      <a:pt x="8166" y="2582"/>
                    </a:lnTo>
                    <a:lnTo>
                      <a:pt x="9092" y="2582"/>
                    </a:lnTo>
                    <a:lnTo>
                      <a:pt x="9092" y="3514"/>
                    </a:lnTo>
                    <a:lnTo>
                      <a:pt x="8421" y="3514"/>
                    </a:lnTo>
                    <a:lnTo>
                      <a:pt x="8268" y="5231"/>
                    </a:lnTo>
                    <a:lnTo>
                      <a:pt x="9092" y="5231"/>
                    </a:lnTo>
                    <a:lnTo>
                      <a:pt x="9092" y="6157"/>
                    </a:lnTo>
                    <a:lnTo>
                      <a:pt x="8259" y="6157"/>
                    </a:lnTo>
                    <a:lnTo>
                      <a:pt x="8107" y="7875"/>
                    </a:lnTo>
                    <a:lnTo>
                      <a:pt x="9092" y="7875"/>
                    </a:lnTo>
                    <a:lnTo>
                      <a:pt x="9092" y="8917"/>
                    </a:lnTo>
                    <a:lnTo>
                      <a:pt x="7100" y="8917"/>
                    </a:lnTo>
                    <a:lnTo>
                      <a:pt x="7100" y="7875"/>
                    </a:lnTo>
                    <a:lnTo>
                      <a:pt x="7960" y="7875"/>
                    </a:lnTo>
                    <a:lnTo>
                      <a:pt x="7960" y="6157"/>
                    </a:lnTo>
                    <a:lnTo>
                      <a:pt x="7100" y="6157"/>
                    </a:lnTo>
                    <a:lnTo>
                      <a:pt x="7100" y="5231"/>
                    </a:lnTo>
                    <a:lnTo>
                      <a:pt x="7850" y="5231"/>
                    </a:lnTo>
                    <a:lnTo>
                      <a:pt x="7850" y="3514"/>
                    </a:lnTo>
                    <a:lnTo>
                      <a:pt x="7100" y="3514"/>
                    </a:lnTo>
                    <a:lnTo>
                      <a:pt x="7100" y="2582"/>
                    </a:lnTo>
                    <a:lnTo>
                      <a:pt x="7975" y="2582"/>
                    </a:lnTo>
                    <a:lnTo>
                      <a:pt x="7975" y="834"/>
                    </a:lnTo>
                    <a:lnTo>
                      <a:pt x="7100" y="834"/>
                    </a:lnTo>
                    <a:lnTo>
                      <a:pt x="7100" y="86"/>
                    </a:lnTo>
                    <a:lnTo>
                      <a:pt x="6500" y="86"/>
                    </a:lnTo>
                    <a:close/>
                    <a:moveTo>
                      <a:pt x="11406" y="86"/>
                    </a:moveTo>
                    <a:lnTo>
                      <a:pt x="11406" y="5734"/>
                    </a:lnTo>
                    <a:lnTo>
                      <a:pt x="10964" y="5734"/>
                    </a:lnTo>
                    <a:lnTo>
                      <a:pt x="10863" y="7746"/>
                    </a:lnTo>
                    <a:lnTo>
                      <a:pt x="11406" y="7746"/>
                    </a:lnTo>
                    <a:lnTo>
                      <a:pt x="11406" y="15749"/>
                    </a:lnTo>
                    <a:lnTo>
                      <a:pt x="10872" y="16344"/>
                    </a:lnTo>
                    <a:lnTo>
                      <a:pt x="10931" y="18350"/>
                    </a:lnTo>
                    <a:lnTo>
                      <a:pt x="12458" y="16675"/>
                    </a:lnTo>
                    <a:lnTo>
                      <a:pt x="12393" y="14645"/>
                    </a:lnTo>
                    <a:lnTo>
                      <a:pt x="12001" y="15087"/>
                    </a:lnTo>
                    <a:lnTo>
                      <a:pt x="12001" y="7746"/>
                    </a:lnTo>
                    <a:lnTo>
                      <a:pt x="12452" y="7746"/>
                    </a:lnTo>
                    <a:lnTo>
                      <a:pt x="12452" y="5734"/>
                    </a:lnTo>
                    <a:lnTo>
                      <a:pt x="12001" y="5734"/>
                    </a:lnTo>
                    <a:lnTo>
                      <a:pt x="12001" y="86"/>
                    </a:lnTo>
                    <a:lnTo>
                      <a:pt x="11406" y="86"/>
                    </a:lnTo>
                    <a:close/>
                    <a:moveTo>
                      <a:pt x="3166" y="1368"/>
                    </a:moveTo>
                    <a:cubicBezTo>
                      <a:pt x="3008" y="1368"/>
                      <a:pt x="2883" y="1903"/>
                      <a:pt x="2883" y="2521"/>
                    </a:cubicBezTo>
                    <a:lnTo>
                      <a:pt x="2883" y="10082"/>
                    </a:lnTo>
                    <a:cubicBezTo>
                      <a:pt x="2883" y="10700"/>
                      <a:pt x="3008" y="11156"/>
                      <a:pt x="3166" y="11156"/>
                    </a:cubicBezTo>
                    <a:lnTo>
                      <a:pt x="4861" y="11156"/>
                    </a:lnTo>
                    <a:cubicBezTo>
                      <a:pt x="5013" y="11156"/>
                      <a:pt x="5145" y="10639"/>
                      <a:pt x="5145" y="10021"/>
                    </a:cubicBezTo>
                    <a:lnTo>
                      <a:pt x="5145" y="2521"/>
                    </a:lnTo>
                    <a:cubicBezTo>
                      <a:pt x="5145" y="1918"/>
                      <a:pt x="5013" y="1368"/>
                      <a:pt x="4861" y="1368"/>
                    </a:cubicBezTo>
                    <a:lnTo>
                      <a:pt x="3166" y="1368"/>
                    </a:lnTo>
                    <a:close/>
                    <a:moveTo>
                      <a:pt x="3559" y="3379"/>
                    </a:moveTo>
                    <a:lnTo>
                      <a:pt x="4474" y="3379"/>
                    </a:lnTo>
                    <a:cubicBezTo>
                      <a:pt x="4503" y="3379"/>
                      <a:pt x="4539" y="3512"/>
                      <a:pt x="4539" y="3637"/>
                    </a:cubicBezTo>
                    <a:lnTo>
                      <a:pt x="4539" y="8893"/>
                    </a:lnTo>
                    <a:cubicBezTo>
                      <a:pt x="4539" y="9049"/>
                      <a:pt x="4506" y="9163"/>
                      <a:pt x="4474" y="9163"/>
                    </a:cubicBezTo>
                    <a:lnTo>
                      <a:pt x="3559" y="9163"/>
                    </a:lnTo>
                    <a:cubicBezTo>
                      <a:pt x="3522" y="9163"/>
                      <a:pt x="3489" y="9026"/>
                      <a:pt x="3489" y="8893"/>
                    </a:cubicBezTo>
                    <a:lnTo>
                      <a:pt x="3489" y="3637"/>
                    </a:lnTo>
                    <a:cubicBezTo>
                      <a:pt x="3489" y="3512"/>
                      <a:pt x="3526" y="3379"/>
                      <a:pt x="3559" y="3379"/>
                    </a:cubicBezTo>
                    <a:close/>
                    <a:moveTo>
                      <a:pt x="903" y="11892"/>
                    </a:moveTo>
                    <a:cubicBezTo>
                      <a:pt x="750" y="11892"/>
                      <a:pt x="620" y="12414"/>
                      <a:pt x="620" y="13032"/>
                    </a:cubicBezTo>
                    <a:lnTo>
                      <a:pt x="620" y="21600"/>
                    </a:lnTo>
                    <a:lnTo>
                      <a:pt x="1225" y="21600"/>
                    </a:lnTo>
                    <a:lnTo>
                      <a:pt x="1225" y="21030"/>
                    </a:lnTo>
                    <a:lnTo>
                      <a:pt x="4059" y="21030"/>
                    </a:lnTo>
                    <a:lnTo>
                      <a:pt x="4059" y="21600"/>
                    </a:lnTo>
                    <a:lnTo>
                      <a:pt x="4664" y="21600"/>
                    </a:lnTo>
                    <a:lnTo>
                      <a:pt x="4664" y="13032"/>
                    </a:lnTo>
                    <a:cubicBezTo>
                      <a:pt x="4664" y="12414"/>
                      <a:pt x="4535" y="11892"/>
                      <a:pt x="4383" y="11892"/>
                    </a:cubicBezTo>
                    <a:lnTo>
                      <a:pt x="903" y="11892"/>
                    </a:lnTo>
                    <a:close/>
                    <a:moveTo>
                      <a:pt x="1291" y="13873"/>
                    </a:moveTo>
                    <a:lnTo>
                      <a:pt x="3994" y="13873"/>
                    </a:lnTo>
                    <a:cubicBezTo>
                      <a:pt x="4027" y="13873"/>
                      <a:pt x="4059" y="14003"/>
                      <a:pt x="4059" y="14136"/>
                    </a:cubicBezTo>
                    <a:lnTo>
                      <a:pt x="4059" y="15528"/>
                    </a:lnTo>
                    <a:lnTo>
                      <a:pt x="1225" y="15528"/>
                    </a:lnTo>
                    <a:lnTo>
                      <a:pt x="1225" y="14136"/>
                    </a:lnTo>
                    <a:cubicBezTo>
                      <a:pt x="1225" y="14003"/>
                      <a:pt x="1258" y="13873"/>
                      <a:pt x="1291" y="13873"/>
                    </a:cubicBezTo>
                    <a:close/>
                    <a:moveTo>
                      <a:pt x="10399" y="16215"/>
                    </a:moveTo>
                    <a:lnTo>
                      <a:pt x="9832" y="16847"/>
                    </a:lnTo>
                    <a:lnTo>
                      <a:pt x="10193" y="21116"/>
                    </a:lnTo>
                    <a:lnTo>
                      <a:pt x="10746" y="20472"/>
                    </a:lnTo>
                    <a:lnTo>
                      <a:pt x="10399" y="16215"/>
                    </a:lnTo>
                    <a:close/>
                    <a:moveTo>
                      <a:pt x="6608" y="16326"/>
                    </a:moveTo>
                    <a:lnTo>
                      <a:pt x="6608" y="19552"/>
                    </a:lnTo>
                    <a:cubicBezTo>
                      <a:pt x="6608" y="20936"/>
                      <a:pt x="6762" y="21379"/>
                      <a:pt x="7115" y="21379"/>
                    </a:cubicBezTo>
                    <a:lnTo>
                      <a:pt x="9055" y="21379"/>
                    </a:lnTo>
                    <a:cubicBezTo>
                      <a:pt x="9354" y="21379"/>
                      <a:pt x="9518" y="20907"/>
                      <a:pt x="9599" y="19828"/>
                    </a:cubicBezTo>
                    <a:lnTo>
                      <a:pt x="9745" y="17841"/>
                    </a:lnTo>
                    <a:lnTo>
                      <a:pt x="9156" y="17141"/>
                    </a:lnTo>
                    <a:lnTo>
                      <a:pt x="9092" y="18534"/>
                    </a:lnTo>
                    <a:cubicBezTo>
                      <a:pt x="9060" y="19191"/>
                      <a:pt x="9004" y="19417"/>
                      <a:pt x="8798" y="19417"/>
                    </a:cubicBezTo>
                    <a:lnTo>
                      <a:pt x="7376" y="19417"/>
                    </a:lnTo>
                    <a:cubicBezTo>
                      <a:pt x="7245" y="19417"/>
                      <a:pt x="7213" y="19237"/>
                      <a:pt x="7213" y="18705"/>
                    </a:cubicBezTo>
                    <a:lnTo>
                      <a:pt x="7213" y="16326"/>
                    </a:lnTo>
                    <a:lnTo>
                      <a:pt x="6608" y="16326"/>
                    </a:lnTo>
                    <a:close/>
                    <a:moveTo>
                      <a:pt x="5781" y="16344"/>
                    </a:moveTo>
                    <a:lnTo>
                      <a:pt x="5438" y="20337"/>
                    </a:lnTo>
                    <a:lnTo>
                      <a:pt x="5993" y="21066"/>
                    </a:lnTo>
                    <a:lnTo>
                      <a:pt x="6353" y="16957"/>
                    </a:lnTo>
                    <a:lnTo>
                      <a:pt x="5781" y="16344"/>
                    </a:lnTo>
                    <a:close/>
                    <a:moveTo>
                      <a:pt x="1225" y="17356"/>
                    </a:moveTo>
                    <a:lnTo>
                      <a:pt x="4059" y="17356"/>
                    </a:lnTo>
                    <a:lnTo>
                      <a:pt x="4059" y="19018"/>
                    </a:lnTo>
                    <a:lnTo>
                      <a:pt x="1225" y="19018"/>
                    </a:lnTo>
                    <a:lnTo>
                      <a:pt x="1225" y="17356"/>
                    </a:lnTo>
                    <a:close/>
                  </a:path>
                </a:pathLst>
              </a:custGeom>
              <a:gradFill flip="none" rotWithShape="1">
                <a:gsLst>
                  <a:gs pos="0">
                    <a:schemeClr val="accent1"/>
                  </a:gs>
                  <a:gs pos="100000">
                    <a:schemeClr val="accent2"/>
                  </a:gs>
                </a:gsLst>
                <a:lin ang="0" scaled="0"/>
              </a:gradFill>
              <a:ln w="12700" cap="flat">
                <a:noFill/>
                <a:miter lim="400000"/>
              </a:ln>
              <a:effectLst/>
            </p:spPr>
            <p:txBody>
              <a:bodyPr wrap="square" lIns="91438" tIns="91438" rIns="91438" bIns="91438" numCol="1" anchor="t">
                <a:noAutofit/>
              </a:bodyPr>
              <a:lstStyle/>
              <a:p>
                <a:pPr algn="ctr">
                  <a:lnSpc>
                    <a:spcPct val="100000"/>
                  </a:lnSpc>
                  <a:defRPr sz="7200">
                    <a:solidFill>
                      <a:srgbClr val="262626"/>
                    </a:solidFill>
                  </a:defRPr>
                </a:pPr>
              </a:p>
            </p:txBody>
          </p:sp>
          <p:sp>
            <p:nvSpPr>
              <p:cNvPr id="133" name="形状"/>
              <p:cNvSpPr/>
              <p:nvPr/>
            </p:nvSpPr>
            <p:spPr>
              <a:xfrm>
                <a:off x="-1" y="1448"/>
                <a:ext cx="859569" cy="281618"/>
              </a:xfrm>
              <a:custGeom>
                <a:avLst/>
                <a:gdLst/>
                <a:ahLst/>
                <a:cxnLst>
                  <a:cxn ang="0">
                    <a:pos x="wd2" y="hd2"/>
                  </a:cxn>
                  <a:cxn ang="5400000">
                    <a:pos x="wd2" y="hd2"/>
                  </a:cxn>
                  <a:cxn ang="10800000">
                    <a:pos x="wd2" y="hd2"/>
                  </a:cxn>
                  <a:cxn ang="16200000">
                    <a:pos x="wd2" y="hd2"/>
                  </a:cxn>
                </a:cxnLst>
                <a:rect l="0" t="0" r="r" b="b"/>
                <a:pathLst>
                  <a:path w="21600" h="21600" extrusionOk="0">
                    <a:moveTo>
                      <a:pt x="12091" y="0"/>
                    </a:moveTo>
                    <a:lnTo>
                      <a:pt x="11282" y="315"/>
                    </a:lnTo>
                    <a:lnTo>
                      <a:pt x="11282" y="1574"/>
                    </a:lnTo>
                    <a:lnTo>
                      <a:pt x="9469" y="1574"/>
                    </a:lnTo>
                    <a:cubicBezTo>
                      <a:pt x="9265" y="1574"/>
                      <a:pt x="9105" y="2086"/>
                      <a:pt x="9105" y="2685"/>
                    </a:cubicBezTo>
                    <a:lnTo>
                      <a:pt x="9105" y="5684"/>
                    </a:lnTo>
                    <a:lnTo>
                      <a:pt x="9853" y="5684"/>
                    </a:lnTo>
                    <a:lnTo>
                      <a:pt x="9715" y="6998"/>
                    </a:lnTo>
                    <a:lnTo>
                      <a:pt x="11282" y="6998"/>
                    </a:lnTo>
                    <a:lnTo>
                      <a:pt x="11282" y="8375"/>
                    </a:lnTo>
                    <a:lnTo>
                      <a:pt x="9723" y="8375"/>
                    </a:lnTo>
                    <a:cubicBezTo>
                      <a:pt x="9525" y="8375"/>
                      <a:pt x="9359" y="8864"/>
                      <a:pt x="9359" y="9485"/>
                    </a:cubicBezTo>
                    <a:lnTo>
                      <a:pt x="9359" y="16027"/>
                    </a:lnTo>
                    <a:cubicBezTo>
                      <a:pt x="9359" y="16625"/>
                      <a:pt x="9525" y="17138"/>
                      <a:pt x="9723" y="17138"/>
                    </a:cubicBezTo>
                    <a:lnTo>
                      <a:pt x="13642" y="17138"/>
                    </a:lnTo>
                    <a:cubicBezTo>
                      <a:pt x="13846" y="17138"/>
                      <a:pt x="14006" y="16625"/>
                      <a:pt x="14006" y="16027"/>
                    </a:cubicBezTo>
                    <a:lnTo>
                      <a:pt x="14006" y="9485"/>
                    </a:lnTo>
                    <a:cubicBezTo>
                      <a:pt x="14006" y="8864"/>
                      <a:pt x="13846" y="8375"/>
                      <a:pt x="13642" y="8375"/>
                    </a:cubicBezTo>
                    <a:lnTo>
                      <a:pt x="12091" y="8375"/>
                    </a:lnTo>
                    <a:lnTo>
                      <a:pt x="12091" y="6998"/>
                    </a:lnTo>
                    <a:lnTo>
                      <a:pt x="13553" y="6998"/>
                    </a:lnTo>
                    <a:lnTo>
                      <a:pt x="13553" y="5684"/>
                    </a:lnTo>
                    <a:lnTo>
                      <a:pt x="14260" y="5684"/>
                    </a:lnTo>
                    <a:lnTo>
                      <a:pt x="14260" y="2685"/>
                    </a:lnTo>
                    <a:cubicBezTo>
                      <a:pt x="14260" y="2086"/>
                      <a:pt x="14101" y="1574"/>
                      <a:pt x="13903" y="1574"/>
                    </a:cubicBezTo>
                    <a:lnTo>
                      <a:pt x="12091" y="1574"/>
                    </a:lnTo>
                    <a:lnTo>
                      <a:pt x="12091" y="0"/>
                    </a:lnTo>
                    <a:close/>
                    <a:moveTo>
                      <a:pt x="7968" y="25"/>
                    </a:moveTo>
                    <a:lnTo>
                      <a:pt x="7362" y="1426"/>
                    </a:lnTo>
                    <a:lnTo>
                      <a:pt x="8266" y="4912"/>
                    </a:lnTo>
                    <a:lnTo>
                      <a:pt x="8900" y="3400"/>
                    </a:lnTo>
                    <a:lnTo>
                      <a:pt x="7968" y="25"/>
                    </a:lnTo>
                    <a:close/>
                    <a:moveTo>
                      <a:pt x="6658" y="86"/>
                    </a:moveTo>
                    <a:cubicBezTo>
                      <a:pt x="4516" y="511"/>
                      <a:pt x="2484" y="685"/>
                      <a:pt x="283" y="599"/>
                    </a:cubicBezTo>
                    <a:lnTo>
                      <a:pt x="315" y="2487"/>
                    </a:lnTo>
                    <a:cubicBezTo>
                      <a:pt x="2478" y="2574"/>
                      <a:pt x="4639" y="2354"/>
                      <a:pt x="6699" y="2000"/>
                    </a:cubicBezTo>
                    <a:lnTo>
                      <a:pt x="6658" y="86"/>
                    </a:lnTo>
                    <a:close/>
                    <a:moveTo>
                      <a:pt x="15643" y="1111"/>
                    </a:moveTo>
                    <a:lnTo>
                      <a:pt x="15439" y="3110"/>
                    </a:lnTo>
                    <a:lnTo>
                      <a:pt x="20749" y="3110"/>
                    </a:lnTo>
                    <a:lnTo>
                      <a:pt x="20749" y="1111"/>
                    </a:lnTo>
                    <a:lnTo>
                      <a:pt x="15643" y="1111"/>
                    </a:lnTo>
                    <a:close/>
                    <a:moveTo>
                      <a:pt x="3621" y="2728"/>
                    </a:moveTo>
                    <a:lnTo>
                      <a:pt x="2885" y="3487"/>
                    </a:lnTo>
                    <a:lnTo>
                      <a:pt x="3182" y="5153"/>
                    </a:lnTo>
                    <a:lnTo>
                      <a:pt x="2038" y="5153"/>
                    </a:lnTo>
                    <a:lnTo>
                      <a:pt x="1587" y="2814"/>
                    </a:lnTo>
                    <a:lnTo>
                      <a:pt x="867" y="3598"/>
                    </a:lnTo>
                    <a:lnTo>
                      <a:pt x="1159" y="5153"/>
                    </a:lnTo>
                    <a:lnTo>
                      <a:pt x="691" y="5153"/>
                    </a:lnTo>
                    <a:cubicBezTo>
                      <a:pt x="451" y="5153"/>
                      <a:pt x="255" y="5705"/>
                      <a:pt x="255" y="6437"/>
                    </a:cubicBezTo>
                    <a:lnTo>
                      <a:pt x="255" y="8751"/>
                    </a:lnTo>
                    <a:lnTo>
                      <a:pt x="1064" y="8751"/>
                    </a:lnTo>
                    <a:lnTo>
                      <a:pt x="1064" y="7325"/>
                    </a:lnTo>
                    <a:cubicBezTo>
                      <a:pt x="1064" y="7168"/>
                      <a:pt x="1115" y="7023"/>
                      <a:pt x="1167" y="7023"/>
                    </a:cubicBezTo>
                    <a:lnTo>
                      <a:pt x="5803" y="7023"/>
                    </a:lnTo>
                    <a:cubicBezTo>
                      <a:pt x="5870" y="7023"/>
                      <a:pt x="5922" y="7169"/>
                      <a:pt x="5922" y="7350"/>
                    </a:cubicBezTo>
                    <a:lnTo>
                      <a:pt x="5922" y="8751"/>
                    </a:lnTo>
                    <a:lnTo>
                      <a:pt x="6723" y="8751"/>
                    </a:lnTo>
                    <a:lnTo>
                      <a:pt x="6723" y="6486"/>
                    </a:lnTo>
                    <a:cubicBezTo>
                      <a:pt x="6723" y="5754"/>
                      <a:pt x="6527" y="5153"/>
                      <a:pt x="6292" y="5153"/>
                    </a:cubicBezTo>
                    <a:lnTo>
                      <a:pt x="5746" y="5153"/>
                    </a:lnTo>
                    <a:lnTo>
                      <a:pt x="6052" y="3376"/>
                    </a:lnTo>
                    <a:lnTo>
                      <a:pt x="5307" y="2728"/>
                    </a:lnTo>
                    <a:lnTo>
                      <a:pt x="4865" y="5153"/>
                    </a:lnTo>
                    <a:lnTo>
                      <a:pt x="4072" y="5153"/>
                    </a:lnTo>
                    <a:lnTo>
                      <a:pt x="3621" y="2728"/>
                    </a:lnTo>
                    <a:close/>
                    <a:moveTo>
                      <a:pt x="10087" y="3512"/>
                    </a:moveTo>
                    <a:lnTo>
                      <a:pt x="13270" y="3512"/>
                    </a:lnTo>
                    <a:cubicBezTo>
                      <a:pt x="13370" y="3512"/>
                      <a:pt x="13454" y="3754"/>
                      <a:pt x="13454" y="4061"/>
                    </a:cubicBezTo>
                    <a:lnTo>
                      <a:pt x="13454" y="5036"/>
                    </a:lnTo>
                    <a:lnTo>
                      <a:pt x="9928" y="5036"/>
                    </a:lnTo>
                    <a:lnTo>
                      <a:pt x="9905" y="5240"/>
                    </a:lnTo>
                    <a:lnTo>
                      <a:pt x="9905" y="4061"/>
                    </a:lnTo>
                    <a:cubicBezTo>
                      <a:pt x="9905" y="3754"/>
                      <a:pt x="9992" y="3512"/>
                      <a:pt x="10087" y="3512"/>
                    </a:cubicBezTo>
                    <a:close/>
                    <a:moveTo>
                      <a:pt x="7930" y="6110"/>
                    </a:moveTo>
                    <a:lnTo>
                      <a:pt x="7350" y="7622"/>
                    </a:lnTo>
                    <a:lnTo>
                      <a:pt x="8361" y="11294"/>
                    </a:lnTo>
                    <a:lnTo>
                      <a:pt x="8973" y="9769"/>
                    </a:lnTo>
                    <a:lnTo>
                      <a:pt x="7930" y="6110"/>
                    </a:lnTo>
                    <a:close/>
                    <a:moveTo>
                      <a:pt x="2170" y="7461"/>
                    </a:moveTo>
                    <a:cubicBezTo>
                      <a:pt x="2113" y="8170"/>
                      <a:pt x="2046" y="8865"/>
                      <a:pt x="1973" y="9510"/>
                    </a:cubicBezTo>
                    <a:lnTo>
                      <a:pt x="283" y="9510"/>
                    </a:lnTo>
                    <a:lnTo>
                      <a:pt x="103" y="11429"/>
                    </a:lnTo>
                    <a:lnTo>
                      <a:pt x="1698" y="11429"/>
                    </a:lnTo>
                    <a:cubicBezTo>
                      <a:pt x="1311" y="13783"/>
                      <a:pt x="751" y="15738"/>
                      <a:pt x="0" y="17336"/>
                    </a:cubicBezTo>
                    <a:lnTo>
                      <a:pt x="423" y="19335"/>
                    </a:lnTo>
                    <a:cubicBezTo>
                      <a:pt x="895" y="18383"/>
                      <a:pt x="1303" y="17224"/>
                      <a:pt x="1662" y="15941"/>
                    </a:cubicBezTo>
                    <a:cubicBezTo>
                      <a:pt x="1995" y="16783"/>
                      <a:pt x="2390" y="17515"/>
                      <a:pt x="2819" y="18200"/>
                    </a:cubicBezTo>
                    <a:cubicBezTo>
                      <a:pt x="2158" y="18782"/>
                      <a:pt x="1442" y="19220"/>
                      <a:pt x="758" y="19440"/>
                    </a:cubicBezTo>
                    <a:lnTo>
                      <a:pt x="1019" y="21575"/>
                    </a:lnTo>
                    <a:cubicBezTo>
                      <a:pt x="1922" y="21245"/>
                      <a:pt x="2922" y="20514"/>
                      <a:pt x="3825" y="19514"/>
                    </a:cubicBezTo>
                    <a:cubicBezTo>
                      <a:pt x="4721" y="20514"/>
                      <a:pt x="5739" y="21197"/>
                      <a:pt x="6818" y="21575"/>
                    </a:cubicBezTo>
                    <a:lnTo>
                      <a:pt x="6992" y="19310"/>
                    </a:lnTo>
                    <a:cubicBezTo>
                      <a:pt x="6256" y="19137"/>
                      <a:pt x="5536" y="18758"/>
                      <a:pt x="4873" y="18200"/>
                    </a:cubicBezTo>
                    <a:cubicBezTo>
                      <a:pt x="5484" y="17318"/>
                      <a:pt x="5986" y="16315"/>
                      <a:pt x="6306" y="15268"/>
                    </a:cubicBezTo>
                    <a:cubicBezTo>
                      <a:pt x="6606" y="14316"/>
                      <a:pt x="6431" y="12867"/>
                      <a:pt x="5987" y="12867"/>
                    </a:cubicBezTo>
                    <a:lnTo>
                      <a:pt x="2345" y="12867"/>
                    </a:lnTo>
                    <a:cubicBezTo>
                      <a:pt x="2425" y="12403"/>
                      <a:pt x="2506" y="11918"/>
                      <a:pt x="2578" y="11429"/>
                    </a:cubicBezTo>
                    <a:lnTo>
                      <a:pt x="6824" y="11429"/>
                    </a:lnTo>
                    <a:lnTo>
                      <a:pt x="6824" y="9510"/>
                    </a:lnTo>
                    <a:lnTo>
                      <a:pt x="2827" y="9510"/>
                    </a:lnTo>
                    <a:cubicBezTo>
                      <a:pt x="2886" y="8928"/>
                      <a:pt x="2942" y="8350"/>
                      <a:pt x="2986" y="7751"/>
                    </a:cubicBezTo>
                    <a:lnTo>
                      <a:pt x="2170" y="7461"/>
                    </a:lnTo>
                    <a:close/>
                    <a:moveTo>
                      <a:pt x="14988" y="7622"/>
                    </a:moveTo>
                    <a:lnTo>
                      <a:pt x="14776" y="9634"/>
                    </a:lnTo>
                    <a:lnTo>
                      <a:pt x="17726" y="9634"/>
                    </a:lnTo>
                    <a:lnTo>
                      <a:pt x="17726" y="18891"/>
                    </a:lnTo>
                    <a:cubicBezTo>
                      <a:pt x="17726" y="19292"/>
                      <a:pt x="17663" y="19512"/>
                      <a:pt x="17508" y="19465"/>
                    </a:cubicBezTo>
                    <a:lnTo>
                      <a:pt x="16416" y="19267"/>
                    </a:lnTo>
                    <a:lnTo>
                      <a:pt x="16416" y="21224"/>
                    </a:lnTo>
                    <a:lnTo>
                      <a:pt x="17829" y="21489"/>
                    </a:lnTo>
                    <a:cubicBezTo>
                      <a:pt x="18330" y="21552"/>
                      <a:pt x="18535" y="20917"/>
                      <a:pt x="18535" y="19563"/>
                    </a:cubicBezTo>
                    <a:lnTo>
                      <a:pt x="18535" y="9634"/>
                    </a:lnTo>
                    <a:lnTo>
                      <a:pt x="21420" y="9634"/>
                    </a:lnTo>
                    <a:lnTo>
                      <a:pt x="21420" y="7622"/>
                    </a:lnTo>
                    <a:lnTo>
                      <a:pt x="14988" y="7622"/>
                    </a:lnTo>
                    <a:close/>
                    <a:moveTo>
                      <a:pt x="10275" y="10238"/>
                    </a:moveTo>
                    <a:lnTo>
                      <a:pt x="11282" y="10238"/>
                    </a:lnTo>
                    <a:lnTo>
                      <a:pt x="11282" y="11831"/>
                    </a:lnTo>
                    <a:lnTo>
                      <a:pt x="10168" y="11831"/>
                    </a:lnTo>
                    <a:lnTo>
                      <a:pt x="10168" y="10547"/>
                    </a:lnTo>
                    <a:cubicBezTo>
                      <a:pt x="10168" y="10374"/>
                      <a:pt x="10219" y="10238"/>
                      <a:pt x="10275" y="10238"/>
                    </a:cubicBezTo>
                    <a:close/>
                    <a:moveTo>
                      <a:pt x="12091" y="10238"/>
                    </a:moveTo>
                    <a:lnTo>
                      <a:pt x="13086" y="10238"/>
                    </a:lnTo>
                    <a:cubicBezTo>
                      <a:pt x="13153" y="10238"/>
                      <a:pt x="13197" y="10374"/>
                      <a:pt x="13197" y="10547"/>
                    </a:cubicBezTo>
                    <a:lnTo>
                      <a:pt x="13197" y="11831"/>
                    </a:lnTo>
                    <a:lnTo>
                      <a:pt x="12091" y="11831"/>
                    </a:lnTo>
                    <a:lnTo>
                      <a:pt x="12091" y="10238"/>
                    </a:lnTo>
                    <a:close/>
                    <a:moveTo>
                      <a:pt x="16032" y="11405"/>
                    </a:moveTo>
                    <a:cubicBezTo>
                      <a:pt x="15621" y="13782"/>
                      <a:pt x="15140" y="16138"/>
                      <a:pt x="14580" y="18224"/>
                    </a:cubicBezTo>
                    <a:lnTo>
                      <a:pt x="15184" y="19804"/>
                    </a:lnTo>
                    <a:cubicBezTo>
                      <a:pt x="15832" y="17317"/>
                      <a:pt x="16314" y="14893"/>
                      <a:pt x="16727" y="12516"/>
                    </a:cubicBezTo>
                    <a:lnTo>
                      <a:pt x="16032" y="11405"/>
                    </a:lnTo>
                    <a:close/>
                    <a:moveTo>
                      <a:pt x="20057" y="11479"/>
                    </a:moveTo>
                    <a:lnTo>
                      <a:pt x="19402" y="12756"/>
                    </a:lnTo>
                    <a:lnTo>
                      <a:pt x="20945" y="19804"/>
                    </a:lnTo>
                    <a:lnTo>
                      <a:pt x="21600" y="18428"/>
                    </a:lnTo>
                    <a:lnTo>
                      <a:pt x="20057" y="11479"/>
                    </a:lnTo>
                    <a:close/>
                    <a:moveTo>
                      <a:pt x="8290" y="13114"/>
                    </a:moveTo>
                    <a:lnTo>
                      <a:pt x="7297" y="20625"/>
                    </a:lnTo>
                    <a:lnTo>
                      <a:pt x="8025" y="21538"/>
                    </a:lnTo>
                    <a:lnTo>
                      <a:pt x="9038" y="14003"/>
                    </a:lnTo>
                    <a:lnTo>
                      <a:pt x="8290" y="13114"/>
                    </a:lnTo>
                    <a:close/>
                    <a:moveTo>
                      <a:pt x="10168" y="13694"/>
                    </a:moveTo>
                    <a:lnTo>
                      <a:pt x="11282" y="13694"/>
                    </a:lnTo>
                    <a:lnTo>
                      <a:pt x="11282" y="15268"/>
                    </a:lnTo>
                    <a:lnTo>
                      <a:pt x="10275" y="15268"/>
                    </a:lnTo>
                    <a:cubicBezTo>
                      <a:pt x="10219" y="15268"/>
                      <a:pt x="10168" y="15114"/>
                      <a:pt x="10168" y="14941"/>
                    </a:cubicBezTo>
                    <a:lnTo>
                      <a:pt x="10168" y="13694"/>
                    </a:lnTo>
                    <a:close/>
                    <a:moveTo>
                      <a:pt x="12091" y="13694"/>
                    </a:moveTo>
                    <a:lnTo>
                      <a:pt x="13197" y="13694"/>
                    </a:lnTo>
                    <a:lnTo>
                      <a:pt x="13197" y="14941"/>
                    </a:lnTo>
                    <a:cubicBezTo>
                      <a:pt x="13197" y="15114"/>
                      <a:pt x="13153" y="15268"/>
                      <a:pt x="13086" y="15268"/>
                    </a:cubicBezTo>
                    <a:lnTo>
                      <a:pt x="12091" y="15268"/>
                    </a:lnTo>
                    <a:lnTo>
                      <a:pt x="12091" y="13694"/>
                    </a:lnTo>
                    <a:close/>
                    <a:moveTo>
                      <a:pt x="2366" y="14694"/>
                    </a:moveTo>
                    <a:lnTo>
                      <a:pt x="5324" y="14694"/>
                    </a:lnTo>
                    <a:cubicBezTo>
                      <a:pt x="4988" y="15536"/>
                      <a:pt x="4457" y="16407"/>
                      <a:pt x="3817" y="17163"/>
                    </a:cubicBezTo>
                    <a:cubicBezTo>
                      <a:pt x="3242" y="16470"/>
                      <a:pt x="2745" y="15647"/>
                      <a:pt x="2366" y="14694"/>
                    </a:cubicBezTo>
                    <a:close/>
                    <a:moveTo>
                      <a:pt x="10843" y="17317"/>
                    </a:moveTo>
                    <a:lnTo>
                      <a:pt x="9018" y="19563"/>
                    </a:lnTo>
                    <a:lnTo>
                      <a:pt x="9485" y="21538"/>
                    </a:lnTo>
                    <a:lnTo>
                      <a:pt x="11311" y="19292"/>
                    </a:lnTo>
                    <a:lnTo>
                      <a:pt x="10843" y="17317"/>
                    </a:lnTo>
                    <a:close/>
                    <a:moveTo>
                      <a:pt x="12512" y="17379"/>
                    </a:moveTo>
                    <a:lnTo>
                      <a:pt x="12047" y="19335"/>
                    </a:lnTo>
                    <a:lnTo>
                      <a:pt x="13874" y="21600"/>
                    </a:lnTo>
                    <a:lnTo>
                      <a:pt x="14341" y="19668"/>
                    </a:lnTo>
                    <a:lnTo>
                      <a:pt x="12512" y="17379"/>
                    </a:lnTo>
                    <a:close/>
                  </a:path>
                </a:pathLst>
              </a:custGeom>
              <a:solidFill>
                <a:srgbClr val="595959"/>
              </a:solidFill>
              <a:ln w="12700" cap="flat">
                <a:noFill/>
                <a:miter lim="400000"/>
              </a:ln>
              <a:effectLst/>
            </p:spPr>
            <p:txBody>
              <a:bodyPr wrap="square" lIns="91438" tIns="91438" rIns="91438" bIns="91438" numCol="1" anchor="ctr">
                <a:noAutofit/>
              </a:bodyPr>
              <a:lstStyle/>
              <a:p>
                <a:pPr defTabSz="448945">
                  <a:lnSpc>
                    <a:spcPct val="93000"/>
                  </a:lnSpc>
                  <a:defRPr sz="1800">
                    <a:solidFill>
                      <a:srgbClr val="000000"/>
                    </a:solidFill>
                    <a:latin typeface="Times New Roman" panose="02020503050405090304"/>
                    <a:ea typeface="Times New Roman" panose="02020503050405090304"/>
                    <a:cs typeface="Times New Roman" panose="02020503050405090304"/>
                    <a:sym typeface="Times New Roman" panose="02020503050405090304"/>
                  </a:defRPr>
                </a:pPr>
              </a:p>
            </p:txBody>
          </p:sp>
        </p:grpSp>
      </p:grpSp>
      <p:sp>
        <p:nvSpPr>
          <p:cNvPr id="136" name="Picture Placeholder 4"/>
          <p:cNvSpPr>
            <a:spLocks noGrp="1"/>
          </p:cNvSpPr>
          <p:nvPr>
            <p:ph type="pic" sz="half" idx="13"/>
          </p:nvPr>
        </p:nvSpPr>
        <p:spPr>
          <a:xfrm>
            <a:off x="12192003" y="2126116"/>
            <a:ext cx="10169188" cy="9463769"/>
          </a:xfrm>
          <a:prstGeom prst="rect">
            <a:avLst/>
          </a:prstGeom>
        </p:spPr>
        <p:txBody>
          <a:bodyPr lIns="91439" tIns="45719" rIns="91439" bIns="45719" anchor="t">
            <a:noAutofit/>
          </a:bodyPr>
          <a:lstStyle/>
          <a:p/>
        </p:txBody>
      </p:sp>
      <p:sp>
        <p:nvSpPr>
          <p:cNvPr id="137" name="幻灯片编号"/>
          <p:cNvSpPr txBox="1">
            <a:spLocks noGrp="1"/>
          </p:cNvSpPr>
          <p:nvPr>
            <p:ph type="sldNum" sz="quarter" idx="2"/>
          </p:nvPr>
        </p:nvSpPr>
        <p:spPr>
          <a:xfrm flipH="1">
            <a:off x="18885259" y="617005"/>
            <a:ext cx="2907823" cy="3103879"/>
          </a:xfrm>
          <a:prstGeom prst="rect">
            <a:avLst/>
          </a:prstGeom>
        </p:spPr>
        <p:txBody>
          <a:bodyPr lIns="91438" tIns="91438" rIns="91438" bIns="91438" anchor="ctr"/>
          <a:lstStyle>
            <a:lvl1pPr algn="r" defTabSz="1828800">
              <a:defRPr sz="192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2" Type="http://schemas.openxmlformats.org/officeDocument/2006/relationships/theme" Target="../theme/theme1.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defTabSz="825500">
              <a:lnSpc>
                <a:spcPct val="100000"/>
              </a:lnSpc>
              <a:defRPr>
                <a:solidFill>
                  <a:srgbClr val="FFFFFF"/>
                </a:solidFill>
                <a:latin typeface="Helvetica Neue Light" panose="02000503000000020004"/>
                <a:ea typeface="Helvetica Neue Light" panose="02000503000000020004"/>
                <a:cs typeface="Helvetica Neue Light" panose="02000503000000020004"/>
                <a:sym typeface="Helvetica Neue Light" panose="02000503000000020004"/>
              </a:defRPr>
            </a:lvl1pPr>
          </a:lstStyle>
          <a:p>
            <a:fld id="{86CB4B4D-7CA3-9044-876B-883B54F8677D}" type="slidenum">
              <a:rPr/>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Lst>
  <p:transition spd="med"/>
  <p:txStyles>
    <p:titleStyle>
      <a:lvl1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1pPr>
      <a:lvl2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2pPr>
      <a:lvl3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3pPr>
      <a:lvl4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4pPr>
      <a:lvl5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5pPr>
      <a:lvl6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6pPr>
      <a:lvl7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7pPr>
      <a:lvl8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8pPr>
      <a:lvl9pPr marL="0" marR="0" indent="0" algn="ctr" defTabSz="825500" latinLnBrk="0">
        <a:lnSpc>
          <a:spcPct val="100000"/>
        </a:lnSpc>
        <a:spcBef>
          <a:spcPts val="0"/>
        </a:spcBef>
        <a:spcAft>
          <a:spcPts val="0"/>
        </a:spcAft>
        <a:buClrTx/>
        <a:buSzTx/>
        <a:buFontTx/>
        <a:buNone/>
        <a:defRPr sz="11200" b="0" i="0" u="none" strike="noStrike" cap="none" spc="0" baseline="0">
          <a:solidFill>
            <a:srgbClr val="FFFFFF"/>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9pPr>
    </p:titleStyle>
    <p:bodyStyle>
      <a:lvl1pPr marL="635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1pPr>
      <a:lvl2pPr marL="1270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2pPr>
      <a:lvl3pPr marL="1905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3pPr>
      <a:lvl4pPr marL="2540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4pPr>
      <a:lvl5pPr marL="3175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5pPr>
      <a:lvl6pPr marL="3810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6pPr>
      <a:lvl7pPr marL="4445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7pPr>
      <a:lvl8pPr marL="5080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8pPr>
      <a:lvl9pPr marL="5715000" marR="0" indent="-635000" algn="l" defTabSz="825500" latinLnBrk="0">
        <a:lnSpc>
          <a:spcPct val="100000"/>
        </a:lnSpc>
        <a:spcBef>
          <a:spcPts val="5900"/>
        </a:spcBef>
        <a:spcAft>
          <a:spcPts val="0"/>
        </a:spcAft>
        <a:buClr>
          <a:srgbClr val="FFFFFF"/>
        </a:buClr>
        <a:buSzPct val="125000"/>
        <a:buFontTx/>
        <a:buChar char="•"/>
        <a:defRPr sz="4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9pPr>
    </p:bodyStyle>
    <p:otherStyle>
      <a:lvl1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1pPr>
      <a:lvl2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2pPr>
      <a:lvl3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3pPr>
      <a:lvl4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4pPr>
      <a:lvl5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5pPr>
      <a:lvl6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6pPr>
      <a:lvl7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7pPr>
      <a:lvl8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8pPr>
      <a:lvl9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Helvetica Neue Light" panose="020005030000000200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55.xml"/><Relationship Id="rId4" Type="http://schemas.openxmlformats.org/officeDocument/2006/relationships/image" Target="../media/image9.jpe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4.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0.xml"/><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55.xml"/><Relationship Id="rId4" Type="http://schemas.openxmlformats.org/officeDocument/2006/relationships/image" Target="../media/image9.jpe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0.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0.xml"/><Relationship Id="rId4" Type="http://schemas.openxmlformats.org/officeDocument/2006/relationships/image" Target="../media/image6.tiff"/><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image" Target="../media/image3.tiff"/></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image" Target="../media/image39.jpeg"/><Relationship Id="rId7" Type="http://schemas.openxmlformats.org/officeDocument/2006/relationships/image" Target="../media/image38.jpe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0" Type="http://schemas.openxmlformats.org/officeDocument/2006/relationships/notesSlide" Target="../notesSlides/notesSlide30.xml"/><Relationship Id="rId1" Type="http://schemas.openxmlformats.org/officeDocument/2006/relationships/image" Target="../media/image32.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60.xml"/><Relationship Id="rId6" Type="http://schemas.openxmlformats.org/officeDocument/2006/relationships/image" Target="../media/image35.jpe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34.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34.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tags" Target="../tags/tag1.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4.xml"/><Relationship Id="rId2" Type="http://schemas.openxmlformats.org/officeDocument/2006/relationships/image" Target="../media/image57.png"/><Relationship Id="rId1"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tiff"/><Relationship Id="rId1" Type="http://schemas.openxmlformats.org/officeDocument/2006/relationships/image" Target="../media/image1.tif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4" name="media1.mp3"/>
          <p:cNvPicPr/>
          <p:nvPr>
            <a:audioFile r:link="rId1"/>
            <p:extLst>
              <p:ext uri="{DAA4B4D4-6D71-4841-9C94-3DE7FCFB9230}">
                <p14:media xmlns:p14="http://schemas.microsoft.com/office/powerpoint/2010/main" r:embed="rId2"/>
              </p:ext>
            </p:extLst>
          </p:nvPr>
        </p:nvPicPr>
        <p:blipFill>
          <a:blip r:embed="rId3"/>
          <a:stretch>
            <a:fillRect/>
          </a:stretch>
        </p:blipFill>
        <p:spPr>
          <a:xfrm>
            <a:off x="0" y="0"/>
            <a:ext cx="571500" cy="571500"/>
          </a:xfrm>
          <a:prstGeom prst="rect">
            <a:avLst/>
          </a:prstGeom>
        </p:spPr>
      </p:pic>
      <p:pic>
        <p:nvPicPr>
          <p:cNvPr id="1126" name="Picture Placeholder 7" descr="Picture Placeholder 7"/>
          <p:cNvPicPr>
            <a:picLocks noGrp="1" noChangeAspect="1"/>
          </p:cNvPicPr>
          <p:nvPr>
            <p:ph type="pic" idx="13"/>
          </p:nvPr>
        </p:nvPicPr>
        <p:blipFill>
          <a:blip r:embed="rId4"/>
          <a:srcRect l="20382" r="20382"/>
          <a:stretch>
            <a:fillRect/>
          </a:stretch>
        </p:blipFill>
        <p:spPr>
          <a:xfrm>
            <a:off x="0" y="0"/>
            <a:ext cx="24384000" cy="13716000"/>
          </a:xfrm>
          <a:prstGeom prst="rect">
            <a:avLst/>
          </a:prstGeom>
        </p:spPr>
      </p:pic>
      <p:sp>
        <p:nvSpPr>
          <p:cNvPr id="1127" name="Rectangle 4"/>
          <p:cNvSpPr/>
          <p:nvPr/>
        </p:nvSpPr>
        <p:spPr>
          <a:xfrm>
            <a:off x="0" y="0"/>
            <a:ext cx="24384000" cy="13716000"/>
          </a:xfrm>
          <a:prstGeom prst="rect">
            <a:avLst/>
          </a:prstGeom>
          <a:gradFill>
            <a:gsLst>
              <a:gs pos="0">
                <a:schemeClr val="accent1">
                  <a:alpha val="88000"/>
                </a:schemeClr>
              </a:gs>
              <a:gs pos="100000">
                <a:schemeClr val="accent2"/>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1128" name="TextBox 16"/>
          <p:cNvSpPr txBox="1"/>
          <p:nvPr/>
        </p:nvSpPr>
        <p:spPr>
          <a:xfrm>
            <a:off x="4326196" y="3742166"/>
            <a:ext cx="15731612" cy="2748279"/>
          </a:xfrm>
          <a:prstGeom prst="rect">
            <a:avLst/>
          </a:prstGeom>
          <a:ln w="12700">
            <a:miter lim="400000"/>
          </a:ln>
          <a:effectLst>
            <a:outerShdw blurRad="711200" dist="76200" dir="5400000" rotWithShape="0">
              <a:srgbClr val="000000">
                <a:alpha val="24000"/>
              </a:srgbClr>
            </a:outerShdw>
          </a:effectLst>
        </p:spPr>
        <p:txBody>
          <a:bodyPr lIns="91438" tIns="91438" rIns="91438" bIns="91438">
            <a:spAutoFit/>
          </a:bodyPr>
          <a:lstStyle>
            <a:lvl1pPr algn="ctr">
              <a:defRPr sz="14400" b="1">
                <a:solidFill>
                  <a:srgbClr val="FFFFFF"/>
                </a:solidFill>
                <a:latin typeface="微软雅黑"/>
                <a:ea typeface="微软雅黑"/>
                <a:cs typeface="微软雅黑"/>
                <a:sym typeface="微软雅黑"/>
              </a:defRPr>
            </a:lvl1pPr>
          </a:lstStyle>
          <a:p>
            <a:pPr>
              <a:defRPr b="0">
                <a:latin typeface="Futura LT"/>
                <a:ea typeface="Futura LT"/>
                <a:cs typeface="Futura LT"/>
                <a:sym typeface="Futura LT"/>
              </a:defRPr>
            </a:pPr>
            <a:r>
              <a:rPr b="1">
                <a:latin typeface="微软雅黑"/>
                <a:ea typeface="微软雅黑"/>
                <a:cs typeface="微软雅黑"/>
                <a:sym typeface="微软雅黑"/>
              </a:rPr>
              <a:t>超星智慧图书馆</a:t>
            </a:r>
            <a:endParaRPr b="1">
              <a:latin typeface="微软雅黑"/>
              <a:ea typeface="微软雅黑"/>
              <a:cs typeface="微软雅黑"/>
              <a:sym typeface="微软雅黑"/>
            </a:endParaRPr>
          </a:p>
        </p:txBody>
      </p:sp>
      <p:sp>
        <p:nvSpPr>
          <p:cNvPr id="1129" name="Right Triangle 24"/>
          <p:cNvSpPr/>
          <p:nvPr/>
        </p:nvSpPr>
        <p:spPr>
          <a:xfrm>
            <a:off x="-2" y="3622808"/>
            <a:ext cx="20057810" cy="100931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1130" name="Right Triangle 25"/>
          <p:cNvSpPr/>
          <p:nvPr/>
        </p:nvSpPr>
        <p:spPr>
          <a:xfrm rot="10800000">
            <a:off x="14241856" y="-2"/>
            <a:ext cx="10142141" cy="51035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grpSp>
        <p:nvGrpSpPr>
          <p:cNvPr id="1135" name="Group 1"/>
          <p:cNvGrpSpPr/>
          <p:nvPr/>
        </p:nvGrpSpPr>
        <p:grpSpPr>
          <a:xfrm>
            <a:off x="7843767" y="2846158"/>
            <a:ext cx="8696467" cy="335570"/>
            <a:chOff x="0" y="0"/>
            <a:chExt cx="8696466" cy="335569"/>
          </a:xfrm>
        </p:grpSpPr>
        <p:sp>
          <p:nvSpPr>
            <p:cNvPr id="1131" name="TextBox 17"/>
            <p:cNvSpPr/>
            <p:nvPr/>
          </p:nvSpPr>
          <p:spPr>
            <a:xfrm>
              <a:off x="3119199" y="0"/>
              <a:ext cx="245806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91438" tIns="91438" rIns="91438" bIns="91438" numCol="1" anchor="t">
              <a:spAutoFit/>
            </a:bodyPr>
            <a:lstStyle>
              <a:lvl1pPr algn="ctr">
                <a:defRPr sz="4800">
                  <a:solidFill>
                    <a:srgbClr val="FFFFFF"/>
                  </a:solidFill>
                </a:defRPr>
              </a:lvl1pPr>
            </a:lstStyle>
            <a:p>
              <a:r>
                <a:t>2020</a:t>
              </a:r>
            </a:p>
          </p:txBody>
        </p:sp>
        <p:grpSp>
          <p:nvGrpSpPr>
            <p:cNvPr id="1134" name="Group 23"/>
            <p:cNvGrpSpPr/>
            <p:nvPr/>
          </p:nvGrpSpPr>
          <p:grpSpPr>
            <a:xfrm>
              <a:off x="-1" y="335569"/>
              <a:ext cx="8696468" cy="1"/>
              <a:chOff x="0" y="0"/>
              <a:chExt cx="8696466" cy="0"/>
            </a:xfrm>
          </p:grpSpPr>
          <p:sp>
            <p:nvSpPr>
              <p:cNvPr id="1132" name="Straight Connector 20"/>
              <p:cNvSpPr/>
              <p:nvPr/>
            </p:nvSpPr>
            <p:spPr>
              <a:xfrm>
                <a:off x="5953265" y="0"/>
                <a:ext cx="2743202" cy="0"/>
              </a:xfrm>
              <a:prstGeom prst="line">
                <a:avLst/>
              </a:prstGeom>
              <a:noFill/>
              <a:ln w="25400" cap="flat">
                <a:solidFill>
                  <a:srgbClr val="FFFFFF"/>
                </a:solidFill>
                <a:prstDash val="solid"/>
                <a:miter lim="800000"/>
              </a:ln>
              <a:effectLst/>
            </p:spPr>
            <p:txBody>
              <a:bodyPr wrap="square" lIns="45718" tIns="45718" rIns="45718" bIns="45718" numCol="1" anchor="t">
                <a:noAutofit/>
              </a:bodyPr>
              <a:lstStyle/>
              <a:p>
                <a:pPr>
                  <a:lnSpc>
                    <a:spcPct val="100000"/>
                  </a:lnSpc>
                  <a:defRPr sz="3600">
                    <a:solidFill>
                      <a:srgbClr val="000000"/>
                    </a:solidFill>
                  </a:defRPr>
                </a:pPr>
              </a:p>
            </p:txBody>
          </p:sp>
          <p:sp>
            <p:nvSpPr>
              <p:cNvPr id="1133" name="Straight Connector 22"/>
              <p:cNvSpPr/>
              <p:nvPr/>
            </p:nvSpPr>
            <p:spPr>
              <a:xfrm>
                <a:off x="0" y="0"/>
                <a:ext cx="2743200" cy="0"/>
              </a:xfrm>
              <a:prstGeom prst="line">
                <a:avLst/>
              </a:prstGeom>
              <a:noFill/>
              <a:ln w="25400" cap="flat">
                <a:solidFill>
                  <a:srgbClr val="FFFFFF"/>
                </a:solidFill>
                <a:prstDash val="solid"/>
                <a:miter lim="800000"/>
              </a:ln>
              <a:effectLst/>
            </p:spPr>
            <p:txBody>
              <a:bodyPr wrap="square" lIns="45718" tIns="45718" rIns="45718" bIns="45718" numCol="1" anchor="t">
                <a:noAutofit/>
              </a:bodyPr>
              <a:lstStyle/>
              <a:p>
                <a:pPr>
                  <a:lnSpc>
                    <a:spcPct val="100000"/>
                  </a:lnSpc>
                  <a:defRPr sz="3600">
                    <a:solidFill>
                      <a:srgbClr val="000000"/>
                    </a:solidFill>
                  </a:defRPr>
                </a:pPr>
              </a:p>
            </p:txBody>
          </p:sp>
        </p:grpSp>
      </p:grpSp>
      <p:sp>
        <p:nvSpPr>
          <p:cNvPr id="1136" name="Freeform 6"/>
          <p:cNvSpPr/>
          <p:nvPr/>
        </p:nvSpPr>
        <p:spPr>
          <a:xfrm>
            <a:off x="-2" y="8459236"/>
            <a:ext cx="7636573"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7" name="Freeform 7"/>
          <p:cNvSpPr/>
          <p:nvPr/>
        </p:nvSpPr>
        <p:spPr>
          <a:xfrm>
            <a:off x="16747430" y="8459236"/>
            <a:ext cx="7636572"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8" name="Freeform 8"/>
          <p:cNvSpPr/>
          <p:nvPr/>
        </p:nvSpPr>
        <p:spPr>
          <a:xfrm>
            <a:off x="18401886" y="10352754"/>
            <a:ext cx="5982116"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9" name="Freeform 9"/>
          <p:cNvSpPr/>
          <p:nvPr/>
        </p:nvSpPr>
        <p:spPr>
          <a:xfrm>
            <a:off x="-1" y="10352754"/>
            <a:ext cx="5982117"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40" name="TextBox 96"/>
          <p:cNvSpPr txBox="1"/>
          <p:nvPr/>
        </p:nvSpPr>
        <p:spPr>
          <a:xfrm>
            <a:off x="5529118" y="11885665"/>
            <a:ext cx="13325764" cy="1067435"/>
          </a:xfrm>
          <a:prstGeom prst="rect">
            <a:avLst/>
          </a:prstGeom>
          <a:ln w="12700">
            <a:miter lim="400000"/>
          </a:ln>
        </p:spPr>
        <p:txBody>
          <a:bodyPr lIns="91438" tIns="91438" rIns="91438" bIns="91438">
            <a:spAutoFit/>
          </a:bodyPr>
          <a:lstStyle/>
          <a:p>
            <a:pPr algn="ctr">
              <a:defRPr>
                <a:solidFill>
                  <a:srgbClr val="FFFFFF"/>
                </a:solidFill>
              </a:defRPr>
            </a:pPr>
            <a:r>
              <a:t>超星集团 宋志森</a:t>
            </a:r>
          </a:p>
          <a:p>
            <a:pPr algn="ctr">
              <a:defRPr>
                <a:solidFill>
                  <a:srgbClr val="FFFFFF"/>
                </a:solidFill>
              </a:defRPr>
            </a:pPr>
            <a:r>
              <a:t>2020.</a:t>
            </a:r>
            <a:r>
              <a:rPr lang="en-US"/>
              <a:t>9</a:t>
            </a:r>
            <a:endParaRPr lang="en-US"/>
          </a:p>
        </p:txBody>
      </p:sp>
      <p:sp>
        <p:nvSpPr>
          <p:cNvPr id="1141" name="TextBox 18"/>
          <p:cNvSpPr txBox="1"/>
          <p:nvPr/>
        </p:nvSpPr>
        <p:spPr>
          <a:xfrm>
            <a:off x="5063611" y="6404216"/>
            <a:ext cx="14256778" cy="754379"/>
          </a:xfrm>
          <a:prstGeom prst="rect">
            <a:avLst/>
          </a:prstGeom>
          <a:ln w="12700">
            <a:miter lim="400000"/>
          </a:ln>
        </p:spPr>
        <p:txBody>
          <a:bodyPr lIns="91438" tIns="91438" rIns="91438" bIns="91438">
            <a:spAutoFit/>
          </a:bodyPr>
          <a:lstStyle>
            <a:lvl1pPr algn="ctr">
              <a:defRPr sz="3200" spc="320">
                <a:solidFill>
                  <a:srgbClr val="FFFFFF"/>
                </a:solidFill>
              </a:defRPr>
            </a:lvl1pPr>
          </a:lstStyle>
          <a:p>
            <a:r>
              <a:t>微服务 · 数据驱动 · 全终端</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audio>
              <p:cMediaNode numSld="999" showWhenStopped="0">
                <p:cTn id="2" fill="hold" display="0">
                  <p:stCondLst>
                    <p:cond delay="indefinite"/>
                  </p:stCondLst>
                </p:cTn>
                <p:tgtEl>
                  <p:spTgt spid="11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Group 45"/>
          <p:cNvSpPr/>
          <p:nvPr/>
        </p:nvSpPr>
        <p:spPr>
          <a:xfrm>
            <a:off x="12150704" y="5267150"/>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数据驱动</a:t>
            </a:r>
          </a:p>
        </p:txBody>
      </p:sp>
      <p:sp>
        <p:nvSpPr>
          <p:cNvPr id="1200" name="Group 45"/>
          <p:cNvSpPr/>
          <p:nvPr/>
        </p:nvSpPr>
        <p:spPr>
          <a:xfrm>
            <a:off x="12150704" y="1498605"/>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微服务架构</a:t>
            </a:r>
          </a:p>
        </p:txBody>
      </p:sp>
      <p:sp>
        <p:nvSpPr>
          <p:cNvPr id="1201" name="Group 43"/>
          <p:cNvSpPr/>
          <p:nvPr/>
        </p:nvSpPr>
        <p:spPr>
          <a:xfrm>
            <a:off x="12150704" y="9035695"/>
            <a:ext cx="8149949" cy="3103878"/>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全终端配置</a:t>
            </a:r>
          </a:p>
        </p:txBody>
      </p:sp>
      <p:sp>
        <p:nvSpPr>
          <p:cNvPr id="1202" name="Group 44"/>
          <p:cNvSpPr/>
          <p:nvPr/>
        </p:nvSpPr>
        <p:spPr>
          <a:xfrm>
            <a:off x="12150704" y="5306061"/>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数据驱动</a:t>
            </a:r>
          </a:p>
        </p:txBody>
      </p:sp>
      <p:sp>
        <p:nvSpPr>
          <p:cNvPr id="1203" name="TextBox 5"/>
          <p:cNvSpPr txBox="1"/>
          <p:nvPr/>
        </p:nvSpPr>
        <p:spPr>
          <a:xfrm>
            <a:off x="-420602" y="5627371"/>
            <a:ext cx="8958319" cy="2461259"/>
          </a:xfrm>
          <a:prstGeom prst="rect">
            <a:avLst/>
          </a:prstGeom>
          <a:ln w="12700">
            <a:miter lim="400000"/>
          </a:ln>
        </p:spPr>
        <p:txBody>
          <a:bodyPr lIns="91438" tIns="91438" rIns="91438" bIns="91438" anchor="ctr">
            <a:spAutoFit/>
          </a:bodyPr>
          <a:lstStyle/>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智 慧 图 书 馆</a:t>
            </a:r>
            <a:endParaRPr b="1">
              <a:latin typeface="微软雅黑"/>
              <a:ea typeface="微软雅黑"/>
              <a:cs typeface="微软雅黑"/>
              <a:sym typeface="微软雅黑"/>
            </a:endParaRPr>
          </a:p>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三 大 变 革</a:t>
            </a:r>
            <a:endParaRPr b="1">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智慧图书馆"/>
          <p:cNvSpPr txBox="1">
            <a:spLocks noGrp="1"/>
          </p:cNvSpPr>
          <p:nvPr>
            <p:ph type="title" idx="4294967295"/>
          </p:nvPr>
        </p:nvSpPr>
        <p:spPr>
          <a:xfrm>
            <a:off x="16286215" y="8775222"/>
            <a:ext cx="3359504" cy="3173905"/>
          </a:xfrm>
          <a:prstGeom prst="rect">
            <a:avLst/>
          </a:prstGeom>
        </p:spPr>
        <p:txBody>
          <a:bodyPr/>
          <a:lstStyle>
            <a:lvl1pPr algn="l">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智慧图书馆</a:t>
            </a:r>
          </a:p>
        </p:txBody>
      </p:sp>
      <p:sp>
        <p:nvSpPr>
          <p:cNvPr id="1208" name="数字图书馆"/>
          <p:cNvSpPr txBox="1"/>
          <p:nvPr/>
        </p:nvSpPr>
        <p:spPr>
          <a:xfrm>
            <a:off x="5863493" y="9140903"/>
            <a:ext cx="2875607" cy="2070385"/>
          </a:xfrm>
          <a:prstGeom prst="rect">
            <a:avLst/>
          </a:prstGeom>
          <a:ln w="12700">
            <a:miter lim="400000"/>
          </a:ln>
        </p:spPr>
        <p:txBody>
          <a:bodyPr lIns="50800" tIns="50800" rIns="50800" bIns="50800" anchor="ctr">
            <a:normAutofit/>
          </a:bodyPr>
          <a:lstStyle>
            <a:lvl1pPr defTabSz="825500">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数字图书馆</a:t>
            </a:r>
          </a:p>
        </p:txBody>
      </p:sp>
      <p:pic>
        <p:nvPicPr>
          <p:cNvPr id="1209" name="11581536889588_.pic_hd.jpg" descr="11581536889588_.pic_hd.jpg"/>
          <p:cNvPicPr>
            <a:picLocks noChangeAspect="1"/>
          </p:cNvPicPr>
          <p:nvPr/>
        </p:nvPicPr>
        <p:blipFill>
          <a:blip r:embed="rId1"/>
          <a:stretch>
            <a:fillRect/>
          </a:stretch>
        </p:blipFill>
        <p:spPr>
          <a:xfrm>
            <a:off x="3153367" y="3282800"/>
            <a:ext cx="8295859" cy="3963577"/>
          </a:xfrm>
          <a:prstGeom prst="rect">
            <a:avLst/>
          </a:prstGeom>
          <a:ln w="12700">
            <a:miter lim="400000"/>
            <a:headEnd/>
            <a:tailEnd/>
          </a:ln>
        </p:spPr>
      </p:pic>
      <p:pic>
        <p:nvPicPr>
          <p:cNvPr id="1210" name="11621536889869_.pic_hd.jpg" descr="11621536889869_.pic_hd.jpg"/>
          <p:cNvPicPr>
            <a:picLocks noChangeAspect="1"/>
          </p:cNvPicPr>
          <p:nvPr/>
        </p:nvPicPr>
        <p:blipFill>
          <a:blip r:embed="rId2"/>
          <a:stretch>
            <a:fillRect/>
          </a:stretch>
        </p:blipFill>
        <p:spPr>
          <a:xfrm>
            <a:off x="14692296" y="4884536"/>
            <a:ext cx="5714500" cy="234764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209"/>
                                        </p:tgtEl>
                                        <p:attrNameLst>
                                          <p:attrName>style.visibility</p:attrName>
                                        </p:attrNameLst>
                                      </p:cBhvr>
                                      <p:to>
                                        <p:strVal val="visible"/>
                                      </p:to>
                                    </p:set>
                                    <p:anim calcmode="lin" valueType="num">
                                      <p:cBhvr>
                                        <p:cTn id="7" dur="1500" fill="hold"/>
                                        <p:tgtEl>
                                          <p:spTgt spid="1209"/>
                                        </p:tgtEl>
                                        <p:attrNameLst>
                                          <p:attrName>ppt_x</p:attrName>
                                        </p:attrNameLst>
                                      </p:cBhvr>
                                      <p:tavLst>
                                        <p:tav tm="0">
                                          <p:val>
                                            <p:strVal val="#ppt_x"/>
                                          </p:val>
                                        </p:tav>
                                        <p:tav tm="100000">
                                          <p:val>
                                            <p:strVal val="#ppt_x"/>
                                          </p:val>
                                        </p:tav>
                                      </p:tavLst>
                                    </p:anim>
                                    <p:anim calcmode="lin" valueType="num">
                                      <p:cBhvr>
                                        <p:cTn id="8" dur="1500" fill="hold"/>
                                        <p:tgtEl>
                                          <p:spTgt spid="120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2" nodeType="afterEffect">
                                  <p:stCondLst>
                                    <p:cond delay="0"/>
                                  </p:stCondLst>
                                  <p:childTnLst>
                                    <p:set>
                                      <p:cBhvr>
                                        <p:cTn id="11" dur="indefinite" fill="hold"/>
                                        <p:tgtEl>
                                          <p:spTgt spid="1210"/>
                                        </p:tgtEl>
                                        <p:attrNameLst>
                                          <p:attrName>style.visibility</p:attrName>
                                        </p:attrNameLst>
                                      </p:cBhvr>
                                      <p:to>
                                        <p:strVal val="visible"/>
                                      </p:to>
                                    </p:set>
                                    <p:anim calcmode="lin" valueType="num">
                                      <p:cBhvr>
                                        <p:cTn id="12" dur="1500" fill="hold"/>
                                        <p:tgtEl>
                                          <p:spTgt spid="1210"/>
                                        </p:tgtEl>
                                        <p:attrNameLst>
                                          <p:attrName>ppt_x</p:attrName>
                                        </p:attrNameLst>
                                      </p:cBhvr>
                                      <p:tavLst>
                                        <p:tav tm="0">
                                          <p:val>
                                            <p:strVal val="#ppt_x"/>
                                          </p:val>
                                        </p:tav>
                                        <p:tav tm="100000">
                                          <p:val>
                                            <p:strVal val="#ppt_x"/>
                                          </p:val>
                                        </p:tav>
                                      </p:tavLst>
                                    </p:anim>
                                    <p:anim calcmode="lin" valueType="num">
                                      <p:cBhvr>
                                        <p:cTn id="13" dur="1500" fill="hold"/>
                                        <p:tgtEl>
                                          <p:spTgt spid="12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childTnLst>
                                    <p:set>
                                      <p:cBhvr>
                                        <p:cTn id="17" dur="indefinite" fill="hold"/>
                                        <p:tgtEl>
                                          <p:spTgt spid="1208"/>
                                        </p:tgtEl>
                                        <p:attrNameLst>
                                          <p:attrName>style.visibility</p:attrName>
                                        </p:attrNameLst>
                                      </p:cBhvr>
                                      <p:to>
                                        <p:strVal val="visible"/>
                                      </p:to>
                                    </p:set>
                                    <p:anim calcmode="lin" valueType="num">
                                      <p:cBhvr>
                                        <p:cTn id="18" dur="1500" fill="hold"/>
                                        <p:tgtEl>
                                          <p:spTgt spid="1208"/>
                                        </p:tgtEl>
                                        <p:attrNameLst>
                                          <p:attrName>ppt_x</p:attrName>
                                        </p:attrNameLst>
                                      </p:cBhvr>
                                      <p:tavLst>
                                        <p:tav tm="0">
                                          <p:val>
                                            <p:strVal val="#ppt_x"/>
                                          </p:val>
                                        </p:tav>
                                        <p:tav tm="100000">
                                          <p:val>
                                            <p:strVal val="#ppt_x"/>
                                          </p:val>
                                        </p:tav>
                                      </p:tavLst>
                                    </p:anim>
                                    <p:anim calcmode="lin" valueType="num">
                                      <p:cBhvr>
                                        <p:cTn id="19" dur="1500" fill="hold"/>
                                        <p:tgtEl>
                                          <p:spTgt spid="120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1" fill="hold" grpId="4" nodeType="afterEffect">
                                  <p:stCondLst>
                                    <p:cond delay="0"/>
                                  </p:stCondLst>
                                  <p:childTnLst>
                                    <p:set>
                                      <p:cBhvr>
                                        <p:cTn id="22" dur="indefinite" fill="hold"/>
                                        <p:tgtEl>
                                          <p:spTgt spid="1207"/>
                                        </p:tgtEl>
                                        <p:attrNameLst>
                                          <p:attrName>style.visibility</p:attrName>
                                        </p:attrNameLst>
                                      </p:cBhvr>
                                      <p:to>
                                        <p:strVal val="visible"/>
                                      </p:to>
                                    </p:set>
                                    <p:anim calcmode="lin" valueType="num">
                                      <p:cBhvr>
                                        <p:cTn id="23" dur="1500" fill="hold"/>
                                        <p:tgtEl>
                                          <p:spTgt spid="1207"/>
                                        </p:tgtEl>
                                        <p:attrNameLst>
                                          <p:attrName>ppt_x</p:attrName>
                                        </p:attrNameLst>
                                      </p:cBhvr>
                                      <p:tavLst>
                                        <p:tav tm="0">
                                          <p:val>
                                            <p:strVal val="#ppt_x"/>
                                          </p:val>
                                        </p:tav>
                                        <p:tav tm="100000">
                                          <p:val>
                                            <p:strVal val="#ppt_x"/>
                                          </p:val>
                                        </p:tav>
                                      </p:tavLst>
                                    </p:anim>
                                    <p:anim calcmode="lin" valueType="num">
                                      <p:cBhvr>
                                        <p:cTn id="24" dur="1500" fill="hold"/>
                                        <p:tgtEl>
                                          <p:spTgt spid="12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 grpId="4" animBg="1" advAuto="0"/>
      <p:bldP spid="1208" grpId="3" animBg="1" advAuto="0"/>
      <p:bldP spid="1209" grpId="1" animBg="1" advAuto="0"/>
      <p:bldP spid="1210"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4" name="13861590491247_.pic_hd.jpg" descr="13861590491247_.pic_hd.jpg"/>
          <p:cNvPicPr>
            <a:picLocks noChangeAspect="1"/>
          </p:cNvPicPr>
          <p:nvPr/>
        </p:nvPicPr>
        <p:blipFill>
          <a:blip r:embed="rId1"/>
          <a:srcRect t="3855"/>
          <a:stretch>
            <a:fillRect/>
          </a:stretch>
        </p:blipFill>
        <p:spPr>
          <a:xfrm>
            <a:off x="11578593" y="-16974"/>
            <a:ext cx="6856529" cy="183209593"/>
          </a:xfrm>
          <a:prstGeom prst="rect">
            <a:avLst/>
          </a:prstGeom>
          <a:ln w="12700">
            <a:miter lim="400000"/>
            <a:headEnd/>
            <a:tailEnd/>
          </a:ln>
        </p:spPr>
      </p:pic>
      <p:sp>
        <p:nvSpPr>
          <p:cNvPr id="1215" name="读者行为数据驱动阅读推荐"/>
          <p:cNvSpPr txBox="1"/>
          <p:nvPr/>
        </p:nvSpPr>
        <p:spPr>
          <a:xfrm>
            <a:off x="1837310" y="5374616"/>
            <a:ext cx="6210301" cy="812801"/>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r>
              <a:t>读者行为数据驱动阅读推荐</a:t>
            </a:r>
          </a:p>
        </p:txBody>
      </p:sp>
      <p:sp>
        <p:nvSpPr>
          <p:cNvPr id="1216" name="根据他以前检索过什么、收藏过什么、阅读过什么等数据，在读者开口之前猜他为可能对什么感兴趣，为他推荐优质的内容。"/>
          <p:cNvSpPr txBox="1"/>
          <p:nvPr/>
        </p:nvSpPr>
        <p:spPr>
          <a:xfrm>
            <a:off x="7204711" y="13589000"/>
            <a:ext cx="9974579" cy="652778"/>
          </a:xfrm>
          <a:prstGeom prst="rect">
            <a:avLst/>
          </a:prstGeom>
          <a:ln w="12700">
            <a:miter lim="400000"/>
          </a:ln>
        </p:spPr>
        <p:txBody>
          <a:bodyPr wrap="none" lIns="91438" tIns="91438" rIns="91438" bIns="91438">
            <a:spAutoFit/>
          </a:bodyPr>
          <a:lstStyle>
            <a:lvl1pPr>
              <a:lnSpc>
                <a:spcPct val="100000"/>
              </a:lnSpc>
              <a:defRPr sz="1400">
                <a:solidFill>
                  <a:srgbClr val="000000"/>
                </a:solidFill>
              </a:defRPr>
            </a:lvl1pPr>
          </a:lstStyle>
          <a:p>
            <a:r>
              <a:t>根据他以前检索过什么、收藏过什么、阅读过什么等数据，在读者开口之前猜他为可能对什么感兴趣，为他推荐优质的内容。</a:t>
            </a:r>
          </a:p>
        </p:txBody>
      </p:sp>
      <p:sp>
        <p:nvSpPr>
          <p:cNvPr id="1217" name="根据他以前检索过什么、收藏过什么、阅读过什么等数据，在读者开口之前猜他为可能对什么感兴趣，为他推荐优质的内容。"/>
          <p:cNvSpPr txBox="1"/>
          <p:nvPr/>
        </p:nvSpPr>
        <p:spPr>
          <a:xfrm>
            <a:off x="7585711" y="13589000"/>
            <a:ext cx="9974579" cy="652778"/>
          </a:xfrm>
          <a:prstGeom prst="rect">
            <a:avLst/>
          </a:prstGeom>
          <a:ln w="12700">
            <a:miter lim="400000"/>
          </a:ln>
        </p:spPr>
        <p:txBody>
          <a:bodyPr wrap="none" lIns="91438" tIns="91438" rIns="91438" bIns="91438">
            <a:spAutoFit/>
          </a:bodyPr>
          <a:lstStyle>
            <a:lvl1pPr>
              <a:lnSpc>
                <a:spcPct val="100000"/>
              </a:lnSpc>
              <a:defRPr sz="1400">
                <a:solidFill>
                  <a:srgbClr val="000000"/>
                </a:solidFill>
              </a:defRPr>
            </a:lvl1pPr>
          </a:lstStyle>
          <a:p>
            <a:r>
              <a:t>根据他以前检索过什么、收藏过什么、阅读过什么等数据，在读者开口之前猜他为可能对什么感兴趣，为他推荐优质的内容。</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 name="图像" descr="图像"/>
          <p:cNvPicPr>
            <a:picLocks noChangeAspect="1"/>
          </p:cNvPicPr>
          <p:nvPr/>
        </p:nvPicPr>
        <p:blipFill>
          <a:blip r:embed="rId1"/>
          <a:srcRect/>
          <a:stretch>
            <a:fillRect/>
          </a:stretch>
        </p:blipFill>
        <p:spPr>
          <a:xfrm>
            <a:off x="-115720" y="-65093"/>
            <a:ext cx="24615440" cy="13846186"/>
          </a:xfrm>
          <a:prstGeom prst="rect">
            <a:avLst/>
          </a:prstGeom>
          <a:ln w="12700">
            <a:miter lim="400000"/>
            <a:headEnd/>
            <a:tailEnd/>
          </a:ln>
        </p:spPr>
      </p:pic>
      <p:pic>
        <p:nvPicPr>
          <p:cNvPr id="1222" name="图像" descr="图像"/>
          <p:cNvPicPr>
            <a:picLocks noChangeAspect="1"/>
          </p:cNvPicPr>
          <p:nvPr/>
        </p:nvPicPr>
        <p:blipFill>
          <a:blip r:embed="rId2"/>
          <a:stretch>
            <a:fillRect/>
          </a:stretch>
        </p:blipFill>
        <p:spPr>
          <a:xfrm>
            <a:off x="5189661" y="-233459"/>
            <a:ext cx="13036037" cy="207821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数据驱动:  依托数据对决策、行为、服务进行改变"/>
          <p:cNvSpPr txBox="1"/>
          <p:nvPr/>
        </p:nvSpPr>
        <p:spPr>
          <a:xfrm>
            <a:off x="5399603" y="2729447"/>
            <a:ext cx="13584794" cy="7031982"/>
          </a:xfrm>
          <a:prstGeom prst="rect">
            <a:avLst/>
          </a:prstGeom>
          <a:ln w="12700">
            <a:miter lim="400000"/>
          </a:ln>
        </p:spPr>
        <p:txBody>
          <a:bodyPr lIns="50800" tIns="50800" rIns="50800" bIns="50800" anchor="ctr">
            <a:normAutofit/>
          </a:bodyPr>
          <a:lstStyle/>
          <a:p>
            <a:pPr defTabSz="825500">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7200"/>
              <a:t>数据驱动:  </a:t>
            </a:r>
            <a:r>
              <a:t>依托数据对决策、行为、服务进行改变</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数据中心"/>
          <p:cNvSpPr txBox="1"/>
          <p:nvPr/>
        </p:nvSpPr>
        <p:spPr>
          <a:xfrm>
            <a:off x="11325472" y="4343301"/>
            <a:ext cx="7429501" cy="3593083"/>
          </a:xfrm>
          <a:prstGeom prst="rect">
            <a:avLst/>
          </a:prstGeom>
          <a:ln w="12700">
            <a:miter lim="400000"/>
          </a:ln>
        </p:spPr>
        <p:txBody>
          <a:bodyPr wrap="none" lIns="50800" tIns="50800" rIns="50800" bIns="50800" anchor="ctr">
            <a:spAutoFit/>
          </a:bodyPr>
          <a:lstStyle/>
          <a:p>
            <a: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p>
          <a:p>
            <a:pPr algn="ctr" defTabSz="825500">
              <a:lnSpc>
                <a:spcPct val="150000"/>
              </a:lnSpc>
              <a:defRPr sz="144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数据中心</a:t>
            </a:r>
          </a:p>
        </p:txBody>
      </p:sp>
      <p:sp>
        <p:nvSpPr>
          <p:cNvPr id="1231" name="图书馆需要建设一个"/>
          <p:cNvSpPr txBox="1"/>
          <p:nvPr/>
        </p:nvSpPr>
        <p:spPr>
          <a:xfrm>
            <a:off x="6300033" y="6664198"/>
            <a:ext cx="4767579" cy="894079"/>
          </a:xfrm>
          <a:prstGeom prst="rect">
            <a:avLst/>
          </a:prstGeom>
          <a:ln w="12700">
            <a:miter lim="400000"/>
          </a:ln>
        </p:spPr>
        <p:txBody>
          <a:bodyPr wrap="none" lIns="91438" tIns="91438" rIns="91438" bIns="91438">
            <a:spAutoFit/>
          </a:bodyPr>
          <a:lstStyle>
            <a:lvl1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图书馆需要建设一个</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230"/>
                                        </p:tgtEl>
                                        <p:attrNameLst>
                                          <p:attrName>style.visibility</p:attrName>
                                        </p:attrNameLst>
                                      </p:cBhvr>
                                      <p:to>
                                        <p:strVal val="visible"/>
                                      </p:to>
                                    </p:set>
                                    <p:anim calcmode="lin" valueType="num">
                                      <p:cBhvr>
                                        <p:cTn id="7" dur="1500" fill="hold"/>
                                        <p:tgtEl>
                                          <p:spTgt spid="1230"/>
                                        </p:tgtEl>
                                        <p:attrNameLst>
                                          <p:attrName>ppt_x</p:attrName>
                                        </p:attrNameLst>
                                      </p:cBhvr>
                                      <p:tavLst>
                                        <p:tav tm="0">
                                          <p:val>
                                            <p:strVal val="#ppt_x"/>
                                          </p:val>
                                        </p:tav>
                                        <p:tav tm="100000">
                                          <p:val>
                                            <p:strVal val="#ppt_x"/>
                                          </p:val>
                                        </p:tav>
                                      </p:tavLst>
                                    </p:anim>
                                    <p:anim calcmode="lin" valueType="num">
                                      <p:cBhvr>
                                        <p:cTn id="8" dur="1500" fill="hold"/>
                                        <p:tgtEl>
                                          <p:spTgt spid="12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5" name="TextBox 137"/>
          <p:cNvSpPr txBox="1"/>
          <p:nvPr/>
        </p:nvSpPr>
        <p:spPr>
          <a:xfrm>
            <a:off x="8130949" y="1271398"/>
            <a:ext cx="812210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演示二：数据中心，以矿大为例</a:t>
            </a:r>
          </a:p>
        </p:txBody>
      </p:sp>
      <p:sp>
        <p:nvSpPr>
          <p:cNvPr id="1236" name="TextBox 137"/>
          <p:cNvSpPr txBox="1"/>
          <p:nvPr/>
        </p:nvSpPr>
        <p:spPr>
          <a:xfrm>
            <a:off x="4439032" y="3351129"/>
            <a:ext cx="1550593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1. 中央知识库，总览，总目，激活</a:t>
            </a:r>
          </a:p>
        </p:txBody>
      </p:sp>
      <p:sp>
        <p:nvSpPr>
          <p:cNvPr id="1237" name="TextBox 137"/>
          <p:cNvSpPr txBox="1"/>
          <p:nvPr/>
        </p:nvSpPr>
        <p:spPr>
          <a:xfrm>
            <a:off x="4468305" y="4927119"/>
            <a:ext cx="15447391"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2. 本馆资源</a:t>
            </a:r>
          </a:p>
        </p:txBody>
      </p:sp>
      <p:sp>
        <p:nvSpPr>
          <p:cNvPr id="1238" name="TextBox 137"/>
          <p:cNvSpPr txBox="1"/>
          <p:nvPr/>
        </p:nvSpPr>
        <p:spPr>
          <a:xfrm>
            <a:off x="4468305" y="6503108"/>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3. 图书保障分析：</a:t>
            </a:r>
          </a:p>
        </p:txBody>
      </p:sp>
      <p:sp>
        <p:nvSpPr>
          <p:cNvPr id="1239" name="TextBox 137"/>
          <p:cNvSpPr txBox="1"/>
          <p:nvPr/>
        </p:nvSpPr>
        <p:spPr>
          <a:xfrm>
            <a:off x="4468305" y="8079097"/>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4. 期刊保障分析：</a:t>
            </a:r>
          </a:p>
        </p:txBody>
      </p:sp>
      <p:sp>
        <p:nvSpPr>
          <p:cNvPr id="1240" name="TextBox 137"/>
          <p:cNvSpPr txBox="1"/>
          <p:nvPr/>
        </p:nvSpPr>
        <p:spPr>
          <a:xfrm>
            <a:off x="4468570" y="9655086"/>
            <a:ext cx="1180940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5. 运行数据</a:t>
            </a:r>
          </a:p>
        </p:txBody>
      </p:sp>
      <p:sp>
        <p:nvSpPr>
          <p:cNvPr id="2" name="TextBox 137"/>
          <p:cNvSpPr txBox="1"/>
          <p:nvPr/>
        </p:nvSpPr>
        <p:spPr>
          <a:xfrm>
            <a:off x="4468570" y="11069866"/>
            <a:ext cx="11809405" cy="796925"/>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rPr lang="en-US"/>
              <a:t>6</a:t>
            </a:r>
            <a:r>
              <a:t>. </a:t>
            </a:r>
            <a:r>
              <a:rPr lang="zh-CN"/>
              <a:t>重点演示用户画像</a:t>
            </a:r>
            <a:endParaRPr lang="zh-CN"/>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椭圆形"/>
          <p:cNvSpPr/>
          <p:nvPr/>
        </p:nvSpPr>
        <p:spPr>
          <a:xfrm>
            <a:off x="8744633" y="4185092"/>
            <a:ext cx="7279586" cy="7259424"/>
          </a:xfrm>
          <a:prstGeom prst="ellipse">
            <a:avLst/>
          </a:prstGeom>
          <a:ln w="114300">
            <a:solidFill>
              <a:srgbClr val="535353"/>
            </a:solidFill>
            <a:custDash>
              <a:ds d="200000" sp="200000"/>
            </a:custDash>
            <a:miter lim="400000"/>
          </a:ln>
        </p:spPr>
        <p:txBody>
          <a:bodyPr lIns="91438" tIns="91438" rIns="91438" bIns="91438" anchor="ctr"/>
          <a:lstStyle/>
          <a:p>
            <a:pPr>
              <a:lnSpc>
                <a:spcPct val="100000"/>
              </a:lnSpc>
              <a:defRPr sz="3600">
                <a:solidFill>
                  <a:srgbClr val="000000"/>
                </a:solidFill>
              </a:defRPr>
            </a:pPr>
          </a:p>
        </p:txBody>
      </p:sp>
      <p:sp>
        <p:nvSpPr>
          <p:cNvPr id="1245" name="馆藏资源数据"/>
          <p:cNvSpPr txBox="1"/>
          <p:nvPr/>
        </p:nvSpPr>
        <p:spPr>
          <a:xfrm>
            <a:off x="13036557" y="4982386"/>
            <a:ext cx="2938779" cy="817879"/>
          </a:xfrm>
          <a:prstGeom prst="rect">
            <a:avLst/>
          </a:prstGeom>
          <a:ln w="12700">
            <a:miter lim="400000"/>
          </a:ln>
        </p:spPr>
        <p:txBody>
          <a:bodyPr wrap="none" lIns="91438" tIns="91438" rIns="91438" bIns="91438">
            <a:spAutoFit/>
          </a:bodyPr>
          <a:lstStyle>
            <a:lvl1pPr>
              <a:defRPr sz="3600" b="1">
                <a:solidFill>
                  <a:srgbClr val="FFFFFF"/>
                </a:solidFill>
              </a:defRPr>
            </a:lvl1pPr>
          </a:lstStyle>
          <a:p>
            <a:r>
              <a:t>馆藏资源数据</a:t>
            </a:r>
          </a:p>
        </p:txBody>
      </p:sp>
      <p:sp>
        <p:nvSpPr>
          <p:cNvPr id="1246" name="数据中心的组成"/>
          <p:cNvSpPr txBox="1"/>
          <p:nvPr/>
        </p:nvSpPr>
        <p:spPr>
          <a:xfrm>
            <a:off x="9126875" y="971972"/>
            <a:ext cx="6515101" cy="1371601"/>
          </a:xfrm>
          <a:prstGeom prst="rect">
            <a:avLst/>
          </a:prstGeom>
          <a:ln w="12700">
            <a:miter lim="400000"/>
          </a:ln>
        </p:spPr>
        <p:txBody>
          <a:bodyPr wrap="none" lIns="50800" tIns="50800" rIns="50800" bIns="50800" anchor="ctr">
            <a:spAutoFit/>
          </a:bodyPr>
          <a:lstStyle>
            <a:lvl1pPr algn="ctr" defTabSz="825500">
              <a:lnSpc>
                <a:spcPct val="150000"/>
              </a:lnSpc>
              <a:defRPr sz="72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数据中心的组成</a:t>
            </a:r>
          </a:p>
        </p:txBody>
      </p:sp>
      <p:sp>
        <p:nvSpPr>
          <p:cNvPr id="1247" name="云"/>
          <p:cNvSpPr/>
          <p:nvPr/>
        </p:nvSpPr>
        <p:spPr>
          <a:xfrm>
            <a:off x="6037995" y="6178923"/>
            <a:ext cx="4370472" cy="263389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1">
              <a:satOff val="-22290"/>
              <a:lumOff val="14068"/>
            </a:schemeClr>
          </a:solidFill>
          <a:ln w="12700">
            <a:miter lim="400000"/>
          </a:ln>
        </p:spPr>
        <p:txBody>
          <a:bodyPr lIns="91438" tIns="91438" rIns="91438" bIns="91438" anchor="ctr"/>
          <a:lstStyle/>
          <a:p>
            <a:pPr>
              <a:lnSpc>
                <a:spcPct val="100000"/>
              </a:lnSpc>
              <a:defRPr sz="3600">
                <a:solidFill>
                  <a:srgbClr val="000000"/>
                </a:solidFill>
              </a:defRPr>
            </a:pPr>
          </a:p>
        </p:txBody>
      </p:sp>
      <p:sp>
        <p:nvSpPr>
          <p:cNvPr id="1248" name="中央知识库"/>
          <p:cNvSpPr txBox="1"/>
          <p:nvPr/>
        </p:nvSpPr>
        <p:spPr>
          <a:xfrm>
            <a:off x="6918942" y="7864333"/>
            <a:ext cx="2481579" cy="817879"/>
          </a:xfrm>
          <a:prstGeom prst="rect">
            <a:avLst/>
          </a:prstGeom>
          <a:ln w="12700">
            <a:miter lim="400000"/>
          </a:ln>
        </p:spPr>
        <p:txBody>
          <a:bodyPr wrap="none" lIns="91438" tIns="91438" rIns="91438" bIns="91438">
            <a:spAutoFit/>
          </a:bodyPr>
          <a:lstStyle>
            <a:lvl1pPr>
              <a:defRPr sz="3600" b="1">
                <a:solidFill>
                  <a:srgbClr val="FFFFFF"/>
                </a:solidFill>
              </a:defRPr>
            </a:lvl1pPr>
          </a:lstStyle>
          <a:p>
            <a:r>
              <a:t>中央知识库</a:t>
            </a:r>
          </a:p>
        </p:txBody>
      </p:sp>
      <p:sp>
        <p:nvSpPr>
          <p:cNvPr id="1249" name="云"/>
          <p:cNvSpPr/>
          <p:nvPr/>
        </p:nvSpPr>
        <p:spPr>
          <a:xfrm>
            <a:off x="13297532" y="4074379"/>
            <a:ext cx="4370472" cy="2633892"/>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368FE2"/>
          </a:solidFill>
          <a:ln w="12700">
            <a:miter lim="400000"/>
          </a:ln>
        </p:spPr>
        <p:txBody>
          <a:bodyPr lIns="91438" tIns="91438" rIns="91438" bIns="91438" anchor="ctr"/>
          <a:lstStyle/>
          <a:p>
            <a:pPr>
              <a:lnSpc>
                <a:spcPct val="100000"/>
              </a:lnSpc>
              <a:defRPr sz="3600">
                <a:solidFill>
                  <a:srgbClr val="000000"/>
                </a:solidFill>
              </a:defRPr>
            </a:pPr>
          </a:p>
        </p:txBody>
      </p:sp>
      <p:sp>
        <p:nvSpPr>
          <p:cNvPr id="1250" name="云"/>
          <p:cNvSpPr/>
          <p:nvPr/>
        </p:nvSpPr>
        <p:spPr>
          <a:xfrm>
            <a:off x="11410276" y="10087172"/>
            <a:ext cx="4370472" cy="2633893"/>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2D67BE"/>
          </a:solidFill>
          <a:ln w="12700">
            <a:miter lim="400000"/>
          </a:ln>
        </p:spPr>
        <p:txBody>
          <a:bodyPr lIns="91438" tIns="91438" rIns="91438" bIns="91438" anchor="ctr"/>
          <a:lstStyle/>
          <a:p>
            <a:pPr>
              <a:lnSpc>
                <a:spcPct val="100000"/>
              </a:lnSpc>
              <a:defRPr sz="3600">
                <a:solidFill>
                  <a:srgbClr val="000000"/>
                </a:solidFill>
              </a:defRPr>
            </a:pPr>
          </a:p>
        </p:txBody>
      </p:sp>
      <p:sp>
        <p:nvSpPr>
          <p:cNvPr id="1251" name="学校"/>
          <p:cNvSpPr/>
          <p:nvPr/>
        </p:nvSpPr>
        <p:spPr>
          <a:xfrm>
            <a:off x="7479118" y="6528866"/>
            <a:ext cx="1310425" cy="1226822"/>
          </a:xfrm>
          <a:custGeom>
            <a:avLst/>
            <a:gdLst/>
            <a:ahLst/>
            <a:cxnLst>
              <a:cxn ang="0">
                <a:pos x="wd2" y="hd2"/>
              </a:cxn>
              <a:cxn ang="5400000">
                <a:pos x="wd2" y="hd2"/>
              </a:cxn>
              <a:cxn ang="10800000">
                <a:pos x="wd2" y="hd2"/>
              </a:cxn>
              <a:cxn ang="16200000">
                <a:pos x="wd2" y="hd2"/>
              </a:cxn>
            </a:cxnLst>
            <a:rect l="0" t="0" r="r" b="b"/>
            <a:pathLst>
              <a:path w="21600" h="21594"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1" y="5111"/>
                </a:cubicBezTo>
                <a:cubicBezTo>
                  <a:pt x="9761" y="4497"/>
                  <a:pt x="10225" y="3999"/>
                  <a:pt x="10800" y="3999"/>
                </a:cubicBezTo>
                <a:close/>
                <a:moveTo>
                  <a:pt x="494" y="7753"/>
                </a:moveTo>
                <a:lnTo>
                  <a:pt x="494" y="21594"/>
                </a:lnTo>
                <a:lnTo>
                  <a:pt x="7305" y="21594"/>
                </a:lnTo>
                <a:lnTo>
                  <a:pt x="7305" y="20913"/>
                </a:lnTo>
                <a:lnTo>
                  <a:pt x="8006" y="20913"/>
                </a:lnTo>
                <a:lnTo>
                  <a:pt x="8006" y="20205"/>
                </a:lnTo>
                <a:lnTo>
                  <a:pt x="8704" y="20205"/>
                </a:lnTo>
                <a:lnTo>
                  <a:pt x="8704" y="19498"/>
                </a:lnTo>
                <a:lnTo>
                  <a:pt x="9200" y="19498"/>
                </a:lnTo>
                <a:lnTo>
                  <a:pt x="9200" y="16916"/>
                </a:lnTo>
                <a:lnTo>
                  <a:pt x="8461" y="16916"/>
                </a:lnTo>
                <a:lnTo>
                  <a:pt x="10787"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4" y="16916"/>
                </a:moveTo>
                <a:lnTo>
                  <a:pt x="9734" y="19498"/>
                </a:lnTo>
                <a:lnTo>
                  <a:pt x="11868" y="19498"/>
                </a:lnTo>
                <a:lnTo>
                  <a:pt x="11868" y="16916"/>
                </a:lnTo>
                <a:lnTo>
                  <a:pt x="9734"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solidFill>
            <a:srgbClr val="FFFFFF"/>
          </a:solidFill>
          <a:ln w="12700">
            <a:miter lim="400000"/>
          </a:ln>
        </p:spPr>
        <p:txBody>
          <a:bodyPr lIns="91438" tIns="91438" rIns="91438" bIns="91438" anchor="ctr"/>
          <a:lstStyle/>
          <a:p>
            <a:pPr>
              <a:lnSpc>
                <a:spcPct val="100000"/>
              </a:lnSpc>
              <a:defRPr sz="3600">
                <a:solidFill>
                  <a:srgbClr val="000000"/>
                </a:solidFill>
              </a:defRPr>
            </a:pPr>
          </a:p>
        </p:txBody>
      </p:sp>
      <p:sp>
        <p:nvSpPr>
          <p:cNvPr id="1252" name="馆藏资源数据"/>
          <p:cNvSpPr txBox="1"/>
          <p:nvPr/>
        </p:nvSpPr>
        <p:spPr>
          <a:xfrm>
            <a:off x="14013380" y="5534143"/>
            <a:ext cx="2938779" cy="817879"/>
          </a:xfrm>
          <a:prstGeom prst="rect">
            <a:avLst/>
          </a:prstGeom>
          <a:ln w="12700">
            <a:miter lim="400000"/>
          </a:ln>
        </p:spPr>
        <p:txBody>
          <a:bodyPr wrap="none" lIns="91438" tIns="91438" rIns="91438" bIns="91438">
            <a:spAutoFit/>
          </a:bodyPr>
          <a:lstStyle>
            <a:lvl1pPr>
              <a:defRPr sz="3600" b="1">
                <a:solidFill>
                  <a:srgbClr val="FFFFFF"/>
                </a:solidFill>
              </a:defRPr>
            </a:lvl1pPr>
          </a:lstStyle>
          <a:p>
            <a:r>
              <a:t>馆藏资源数据</a:t>
            </a:r>
          </a:p>
        </p:txBody>
      </p:sp>
      <p:sp>
        <p:nvSpPr>
          <p:cNvPr id="1253" name="书堆"/>
          <p:cNvSpPr/>
          <p:nvPr/>
        </p:nvSpPr>
        <p:spPr>
          <a:xfrm>
            <a:off x="14729234" y="4351200"/>
            <a:ext cx="1329271" cy="1204597"/>
          </a:xfrm>
          <a:custGeom>
            <a:avLst/>
            <a:gdLst/>
            <a:ahLst/>
            <a:cxnLst>
              <a:cxn ang="0">
                <a:pos x="wd2" y="hd2"/>
              </a:cxn>
              <a:cxn ang="5400000">
                <a:pos x="wd2" y="hd2"/>
              </a:cxn>
              <a:cxn ang="10800000">
                <a:pos x="wd2" y="hd2"/>
              </a:cxn>
              <a:cxn ang="16200000">
                <a:pos x="wd2" y="hd2"/>
              </a:cxn>
            </a:cxnLst>
            <a:rect l="0" t="0" r="r" b="b"/>
            <a:pathLst>
              <a:path w="21600" h="21600" extrusionOk="0">
                <a:moveTo>
                  <a:pt x="4969" y="0"/>
                </a:moveTo>
                <a:cubicBezTo>
                  <a:pt x="3275" y="0"/>
                  <a:pt x="1896" y="1522"/>
                  <a:pt x="1896" y="3392"/>
                </a:cubicBezTo>
                <a:cubicBezTo>
                  <a:pt x="1896" y="5262"/>
                  <a:pt x="3275" y="6783"/>
                  <a:pt x="4969" y="6783"/>
                </a:cubicBezTo>
                <a:lnTo>
                  <a:pt x="21600" y="6783"/>
                </a:lnTo>
                <a:lnTo>
                  <a:pt x="21600" y="5757"/>
                </a:lnTo>
                <a:lnTo>
                  <a:pt x="4969" y="5757"/>
                </a:lnTo>
                <a:cubicBezTo>
                  <a:pt x="3788" y="5757"/>
                  <a:pt x="2827" y="4696"/>
                  <a:pt x="2827" y="3392"/>
                </a:cubicBezTo>
                <a:cubicBezTo>
                  <a:pt x="2827" y="2087"/>
                  <a:pt x="3788" y="1026"/>
                  <a:pt x="4969" y="1026"/>
                </a:cubicBezTo>
                <a:lnTo>
                  <a:pt x="21600" y="1026"/>
                </a:lnTo>
                <a:lnTo>
                  <a:pt x="21600" y="0"/>
                </a:lnTo>
                <a:lnTo>
                  <a:pt x="4969" y="0"/>
                </a:lnTo>
                <a:close/>
                <a:moveTo>
                  <a:pt x="4969" y="1852"/>
                </a:moveTo>
                <a:lnTo>
                  <a:pt x="4969" y="2269"/>
                </a:lnTo>
                <a:lnTo>
                  <a:pt x="20792" y="2269"/>
                </a:lnTo>
                <a:cubicBezTo>
                  <a:pt x="20843" y="2123"/>
                  <a:pt x="20903" y="1984"/>
                  <a:pt x="20972" y="1852"/>
                </a:cubicBezTo>
                <a:lnTo>
                  <a:pt x="4969" y="1852"/>
                </a:lnTo>
                <a:close/>
                <a:moveTo>
                  <a:pt x="4969" y="3215"/>
                </a:moveTo>
                <a:lnTo>
                  <a:pt x="4969" y="3632"/>
                </a:lnTo>
                <a:lnTo>
                  <a:pt x="20613" y="3632"/>
                </a:lnTo>
                <a:cubicBezTo>
                  <a:pt x="20608" y="3553"/>
                  <a:pt x="20605" y="3472"/>
                  <a:pt x="20605" y="3392"/>
                </a:cubicBezTo>
                <a:cubicBezTo>
                  <a:pt x="20605" y="3332"/>
                  <a:pt x="20607" y="3273"/>
                  <a:pt x="20610" y="3215"/>
                </a:cubicBezTo>
                <a:lnTo>
                  <a:pt x="4969" y="3215"/>
                </a:lnTo>
                <a:close/>
                <a:moveTo>
                  <a:pt x="4969" y="4575"/>
                </a:moveTo>
                <a:lnTo>
                  <a:pt x="4969" y="4992"/>
                </a:lnTo>
                <a:lnTo>
                  <a:pt x="21006" y="4992"/>
                </a:lnTo>
                <a:cubicBezTo>
                  <a:pt x="20933" y="4861"/>
                  <a:pt x="20869" y="4722"/>
                  <a:pt x="20814" y="4575"/>
                </a:cubicBezTo>
                <a:lnTo>
                  <a:pt x="4969" y="4575"/>
                </a:lnTo>
                <a:close/>
                <a:moveTo>
                  <a:pt x="1447" y="7349"/>
                </a:moveTo>
                <a:cubicBezTo>
                  <a:pt x="649" y="7349"/>
                  <a:pt x="0" y="8067"/>
                  <a:pt x="0" y="8948"/>
                </a:cubicBezTo>
                <a:lnTo>
                  <a:pt x="0" y="12535"/>
                </a:lnTo>
                <a:cubicBezTo>
                  <a:pt x="0" y="13416"/>
                  <a:pt x="649" y="14132"/>
                  <a:pt x="1447" y="14132"/>
                </a:cubicBezTo>
                <a:lnTo>
                  <a:pt x="1849" y="14132"/>
                </a:lnTo>
                <a:cubicBezTo>
                  <a:pt x="2061" y="14132"/>
                  <a:pt x="2248" y="14009"/>
                  <a:pt x="2355" y="13825"/>
                </a:cubicBezTo>
                <a:lnTo>
                  <a:pt x="2537" y="13825"/>
                </a:lnTo>
                <a:cubicBezTo>
                  <a:pt x="2644" y="14009"/>
                  <a:pt x="2831" y="14132"/>
                  <a:pt x="3043" y="14132"/>
                </a:cubicBezTo>
                <a:lnTo>
                  <a:pt x="19539" y="14132"/>
                </a:lnTo>
                <a:lnTo>
                  <a:pt x="19539" y="13106"/>
                </a:lnTo>
                <a:lnTo>
                  <a:pt x="3279" y="13106"/>
                </a:lnTo>
                <a:cubicBezTo>
                  <a:pt x="3173" y="12922"/>
                  <a:pt x="2986" y="12799"/>
                  <a:pt x="2773" y="12799"/>
                </a:cubicBezTo>
                <a:lnTo>
                  <a:pt x="2119" y="12799"/>
                </a:lnTo>
                <a:cubicBezTo>
                  <a:pt x="1906" y="12799"/>
                  <a:pt x="1719" y="12922"/>
                  <a:pt x="1613" y="13106"/>
                </a:cubicBezTo>
                <a:lnTo>
                  <a:pt x="1447" y="13106"/>
                </a:lnTo>
                <a:cubicBezTo>
                  <a:pt x="1161" y="13106"/>
                  <a:pt x="929" y="12850"/>
                  <a:pt x="929" y="12535"/>
                </a:cubicBezTo>
                <a:lnTo>
                  <a:pt x="929" y="8948"/>
                </a:lnTo>
                <a:cubicBezTo>
                  <a:pt x="929" y="8632"/>
                  <a:pt x="1161" y="8375"/>
                  <a:pt x="1447" y="8375"/>
                </a:cubicBezTo>
                <a:lnTo>
                  <a:pt x="1618" y="8375"/>
                </a:lnTo>
                <a:cubicBezTo>
                  <a:pt x="1725" y="8554"/>
                  <a:pt x="1910" y="8672"/>
                  <a:pt x="2119" y="8672"/>
                </a:cubicBezTo>
                <a:lnTo>
                  <a:pt x="2773" y="8672"/>
                </a:lnTo>
                <a:cubicBezTo>
                  <a:pt x="2982" y="8672"/>
                  <a:pt x="3167" y="8554"/>
                  <a:pt x="3274" y="8375"/>
                </a:cubicBezTo>
                <a:lnTo>
                  <a:pt x="19539" y="8375"/>
                </a:lnTo>
                <a:lnTo>
                  <a:pt x="19539" y="7349"/>
                </a:lnTo>
                <a:lnTo>
                  <a:pt x="3043" y="7349"/>
                </a:lnTo>
                <a:cubicBezTo>
                  <a:pt x="2834" y="7349"/>
                  <a:pt x="2649" y="7467"/>
                  <a:pt x="2542" y="7647"/>
                </a:cubicBezTo>
                <a:lnTo>
                  <a:pt x="2350" y="7647"/>
                </a:lnTo>
                <a:cubicBezTo>
                  <a:pt x="2242" y="7467"/>
                  <a:pt x="2058" y="7349"/>
                  <a:pt x="1849" y="7349"/>
                </a:cubicBezTo>
                <a:lnTo>
                  <a:pt x="1447" y="7349"/>
                </a:lnTo>
                <a:close/>
                <a:moveTo>
                  <a:pt x="3264" y="9173"/>
                </a:moveTo>
                <a:lnTo>
                  <a:pt x="3264" y="9590"/>
                </a:lnTo>
                <a:lnTo>
                  <a:pt x="19087" y="9590"/>
                </a:lnTo>
                <a:cubicBezTo>
                  <a:pt x="19138" y="9444"/>
                  <a:pt x="19198" y="9305"/>
                  <a:pt x="19267" y="9173"/>
                </a:cubicBezTo>
                <a:lnTo>
                  <a:pt x="3264" y="9173"/>
                </a:lnTo>
                <a:close/>
                <a:moveTo>
                  <a:pt x="3264" y="10534"/>
                </a:moveTo>
                <a:lnTo>
                  <a:pt x="3264" y="10951"/>
                </a:lnTo>
                <a:lnTo>
                  <a:pt x="18908" y="10951"/>
                </a:lnTo>
                <a:cubicBezTo>
                  <a:pt x="18902" y="10872"/>
                  <a:pt x="18899" y="10791"/>
                  <a:pt x="18899" y="10711"/>
                </a:cubicBezTo>
                <a:cubicBezTo>
                  <a:pt x="18899" y="10651"/>
                  <a:pt x="18901" y="10593"/>
                  <a:pt x="18904" y="10534"/>
                </a:cubicBezTo>
                <a:lnTo>
                  <a:pt x="3264" y="10534"/>
                </a:lnTo>
                <a:close/>
                <a:moveTo>
                  <a:pt x="3264" y="11896"/>
                </a:moveTo>
                <a:lnTo>
                  <a:pt x="3264" y="12313"/>
                </a:lnTo>
                <a:lnTo>
                  <a:pt x="19301" y="12313"/>
                </a:lnTo>
                <a:cubicBezTo>
                  <a:pt x="19227" y="12182"/>
                  <a:pt x="19163" y="12043"/>
                  <a:pt x="19109" y="11896"/>
                </a:cubicBezTo>
                <a:lnTo>
                  <a:pt x="3264" y="11896"/>
                </a:lnTo>
                <a:close/>
                <a:moveTo>
                  <a:pt x="4969" y="14817"/>
                </a:moveTo>
                <a:cubicBezTo>
                  <a:pt x="3275" y="14817"/>
                  <a:pt x="1896" y="16339"/>
                  <a:pt x="1896" y="18208"/>
                </a:cubicBezTo>
                <a:cubicBezTo>
                  <a:pt x="1896" y="20078"/>
                  <a:pt x="3275" y="21600"/>
                  <a:pt x="4969" y="21600"/>
                </a:cubicBezTo>
                <a:lnTo>
                  <a:pt x="21600" y="21600"/>
                </a:lnTo>
                <a:lnTo>
                  <a:pt x="21600" y="20574"/>
                </a:lnTo>
                <a:lnTo>
                  <a:pt x="4969" y="20574"/>
                </a:lnTo>
                <a:cubicBezTo>
                  <a:pt x="3788" y="20574"/>
                  <a:pt x="2827" y="19513"/>
                  <a:pt x="2827" y="18208"/>
                </a:cubicBezTo>
                <a:cubicBezTo>
                  <a:pt x="2827" y="16904"/>
                  <a:pt x="3788" y="15843"/>
                  <a:pt x="4969" y="15843"/>
                </a:cubicBezTo>
                <a:lnTo>
                  <a:pt x="21600" y="15843"/>
                </a:lnTo>
                <a:lnTo>
                  <a:pt x="21600" y="14817"/>
                </a:lnTo>
                <a:lnTo>
                  <a:pt x="4969" y="14817"/>
                </a:lnTo>
                <a:close/>
                <a:moveTo>
                  <a:pt x="4969" y="16669"/>
                </a:moveTo>
                <a:lnTo>
                  <a:pt x="4969" y="17086"/>
                </a:lnTo>
                <a:lnTo>
                  <a:pt x="20792" y="17086"/>
                </a:lnTo>
                <a:cubicBezTo>
                  <a:pt x="20843" y="16940"/>
                  <a:pt x="20903" y="16800"/>
                  <a:pt x="20972" y="16669"/>
                </a:cubicBezTo>
                <a:lnTo>
                  <a:pt x="4969" y="16669"/>
                </a:lnTo>
                <a:close/>
                <a:moveTo>
                  <a:pt x="4969" y="18030"/>
                </a:moveTo>
                <a:lnTo>
                  <a:pt x="4969" y="18447"/>
                </a:lnTo>
                <a:lnTo>
                  <a:pt x="20613" y="18447"/>
                </a:lnTo>
                <a:cubicBezTo>
                  <a:pt x="20608" y="18368"/>
                  <a:pt x="20605" y="18289"/>
                  <a:pt x="20605" y="18208"/>
                </a:cubicBezTo>
                <a:cubicBezTo>
                  <a:pt x="20605" y="18149"/>
                  <a:pt x="20607" y="18089"/>
                  <a:pt x="20610" y="18030"/>
                </a:cubicBezTo>
                <a:lnTo>
                  <a:pt x="4969" y="18030"/>
                </a:lnTo>
                <a:close/>
                <a:moveTo>
                  <a:pt x="4969" y="19392"/>
                </a:moveTo>
                <a:lnTo>
                  <a:pt x="4969" y="19809"/>
                </a:lnTo>
                <a:lnTo>
                  <a:pt x="21006" y="19809"/>
                </a:lnTo>
                <a:cubicBezTo>
                  <a:pt x="20933" y="19678"/>
                  <a:pt x="20869" y="19539"/>
                  <a:pt x="20814" y="19392"/>
                </a:cubicBezTo>
                <a:lnTo>
                  <a:pt x="4969" y="19392"/>
                </a:lnTo>
                <a:close/>
              </a:path>
            </a:pathLst>
          </a:custGeom>
          <a:solidFill>
            <a:srgbClr val="FFFFFF"/>
          </a:solidFill>
          <a:ln w="25400">
            <a:solidFill>
              <a:srgbClr val="FFFFFF"/>
            </a:solidFill>
          </a:ln>
        </p:spPr>
        <p:txBody>
          <a:bodyPr lIns="91438" tIns="91438" rIns="91438" bIns="91438" anchor="ctr"/>
          <a:lstStyle/>
          <a:p>
            <a:pPr>
              <a:lnSpc>
                <a:spcPct val="100000"/>
              </a:lnSpc>
              <a:defRPr sz="3600">
                <a:solidFill>
                  <a:srgbClr val="000000"/>
                </a:solidFill>
              </a:defRPr>
            </a:pPr>
          </a:p>
        </p:txBody>
      </p:sp>
      <p:sp>
        <p:nvSpPr>
          <p:cNvPr id="1254" name="条形图"/>
          <p:cNvSpPr/>
          <p:nvPr/>
        </p:nvSpPr>
        <p:spPr>
          <a:xfrm>
            <a:off x="12959670" y="10371683"/>
            <a:ext cx="1271683" cy="1268314"/>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6860" y="3004"/>
                </a:moveTo>
                <a:lnTo>
                  <a:pt x="16860" y="19065"/>
                </a:lnTo>
                <a:lnTo>
                  <a:pt x="19553" y="19065"/>
                </a:lnTo>
                <a:lnTo>
                  <a:pt x="19553" y="3004"/>
                </a:lnTo>
                <a:lnTo>
                  <a:pt x="16860" y="3004"/>
                </a:lnTo>
                <a:close/>
                <a:moveTo>
                  <a:pt x="7272" y="6922"/>
                </a:moveTo>
                <a:lnTo>
                  <a:pt x="7272" y="19065"/>
                </a:lnTo>
                <a:lnTo>
                  <a:pt x="9965" y="19065"/>
                </a:lnTo>
                <a:lnTo>
                  <a:pt x="9965" y="6922"/>
                </a:lnTo>
                <a:lnTo>
                  <a:pt x="7272" y="6922"/>
                </a:lnTo>
                <a:close/>
                <a:moveTo>
                  <a:pt x="12066" y="10127"/>
                </a:moveTo>
                <a:lnTo>
                  <a:pt x="12066" y="19065"/>
                </a:lnTo>
                <a:lnTo>
                  <a:pt x="14759" y="19065"/>
                </a:lnTo>
                <a:lnTo>
                  <a:pt x="14759" y="10127"/>
                </a:lnTo>
                <a:lnTo>
                  <a:pt x="12066" y="10127"/>
                </a:lnTo>
                <a:close/>
                <a:moveTo>
                  <a:pt x="2478" y="15151"/>
                </a:moveTo>
                <a:lnTo>
                  <a:pt x="2478" y="19065"/>
                </a:lnTo>
                <a:lnTo>
                  <a:pt x="5171" y="19065"/>
                </a:lnTo>
                <a:lnTo>
                  <a:pt x="5171" y="15151"/>
                </a:lnTo>
                <a:lnTo>
                  <a:pt x="2478" y="15151"/>
                </a:lnTo>
                <a:close/>
              </a:path>
            </a:pathLst>
          </a:custGeom>
          <a:solidFill>
            <a:srgbClr val="F2F2F2"/>
          </a:solidFill>
          <a:ln w="25400">
            <a:solidFill>
              <a:srgbClr val="FFFFFF"/>
            </a:solidFill>
          </a:ln>
        </p:spPr>
        <p:txBody>
          <a:bodyPr lIns="91438" tIns="91438" rIns="91438" bIns="91438" anchor="ctr"/>
          <a:lstStyle/>
          <a:p>
            <a:pPr>
              <a:lnSpc>
                <a:spcPct val="100000"/>
              </a:lnSpc>
              <a:defRPr sz="3600">
                <a:solidFill>
                  <a:srgbClr val="000000"/>
                </a:solidFill>
              </a:defRPr>
            </a:pPr>
          </a:p>
        </p:txBody>
      </p:sp>
      <p:sp>
        <p:nvSpPr>
          <p:cNvPr id="1255" name="运行数据"/>
          <p:cNvSpPr txBox="1"/>
          <p:nvPr/>
        </p:nvSpPr>
        <p:spPr>
          <a:xfrm>
            <a:off x="12583322" y="11760561"/>
            <a:ext cx="2024379" cy="817879"/>
          </a:xfrm>
          <a:prstGeom prst="rect">
            <a:avLst/>
          </a:prstGeom>
          <a:ln w="12700">
            <a:miter lim="400000"/>
          </a:ln>
        </p:spPr>
        <p:txBody>
          <a:bodyPr wrap="none" lIns="91438" tIns="91438" rIns="91438" bIns="91438">
            <a:spAutoFit/>
          </a:bodyPr>
          <a:lstStyle>
            <a:lvl1pPr>
              <a:defRPr sz="3600" b="1">
                <a:solidFill>
                  <a:srgbClr val="FFFFFF"/>
                </a:solidFill>
              </a:defRPr>
            </a:lvl1pPr>
          </a:lstStyle>
          <a:p>
            <a:r>
              <a:t>运行数据</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全文数据：100W+电子书、8000+期刊、16万+视频…"/>
          <p:cNvSpPr txBox="1">
            <a:spLocks noGrp="1"/>
          </p:cNvSpPr>
          <p:nvPr>
            <p:ph type="title" idx="4294967295"/>
          </p:nvPr>
        </p:nvSpPr>
        <p:spPr>
          <a:xfrm>
            <a:off x="6572307" y="5268661"/>
            <a:ext cx="13023093" cy="4668275"/>
          </a:xfrm>
          <a:prstGeom prst="rect">
            <a:avLst/>
          </a:prstGeom>
        </p:spPr>
        <p:txBody>
          <a:bodyPr/>
          <a:lstStyle/>
          <a:p>
            <a:pPr algn="l" defTabSz="692785">
              <a:lnSpc>
                <a:spcPct val="170000"/>
              </a:lnSpc>
              <a:defRPr sz="336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p>
          <a:p>
            <a:pPr algn="l" defTabSz="692785">
              <a:lnSpc>
                <a:spcPct val="170000"/>
              </a:lnSpc>
              <a:defRPr sz="336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全文数据：100W+电子书、8000+期刊、16万+视频</a:t>
            </a:r>
          </a:p>
          <a:p>
            <a:pPr algn="l" defTabSz="692785">
              <a:lnSpc>
                <a:spcPct val="170000"/>
              </a:lnSpc>
              <a:defRPr sz="336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元数据：900+数据库、10亿+元数据</a:t>
            </a:r>
          </a:p>
          <a:p>
            <a:pPr algn="l" defTabSz="692785">
              <a:lnSpc>
                <a:spcPct val="170000"/>
              </a:lnSpc>
              <a:defRPr sz="336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行为数据：全终端界面、搜索引擎、日活2000万学习通App教学数据</a:t>
            </a:r>
          </a:p>
        </p:txBody>
      </p:sp>
      <p:sp>
        <p:nvSpPr>
          <p:cNvPr id="1260" name="超星优势"/>
          <p:cNvSpPr txBox="1"/>
          <p:nvPr/>
        </p:nvSpPr>
        <p:spPr>
          <a:xfrm>
            <a:off x="10265410" y="2840472"/>
            <a:ext cx="3853179" cy="1452879"/>
          </a:xfrm>
          <a:prstGeom prst="rect">
            <a:avLst/>
          </a:prstGeom>
          <a:ln w="12700">
            <a:miter lim="400000"/>
          </a:ln>
        </p:spPr>
        <p:txBody>
          <a:bodyPr wrap="none" lIns="91438" tIns="91438" rIns="91438" bIns="91438">
            <a:spAutoFit/>
          </a:bodyPr>
          <a:lstStyle>
            <a:lvl1pPr defTabSz="825500">
              <a:lnSpc>
                <a:spcPct val="170000"/>
              </a:lnSpc>
              <a:defRPr sz="72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超星优势</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259"/>
                                        </p:tgtEl>
                                        <p:attrNameLst>
                                          <p:attrName>style.visibility</p:attrName>
                                        </p:attrNameLst>
                                      </p:cBhvr>
                                      <p:to>
                                        <p:strVal val="visible"/>
                                      </p:to>
                                    </p:set>
                                    <p:anim calcmode="lin" valueType="num">
                                      <p:cBhvr>
                                        <p:cTn id="7" dur="1500" fill="hold"/>
                                        <p:tgtEl>
                                          <p:spTgt spid="1259"/>
                                        </p:tgtEl>
                                        <p:attrNameLst>
                                          <p:attrName>ppt_x</p:attrName>
                                        </p:attrNameLst>
                                      </p:cBhvr>
                                      <p:tavLst>
                                        <p:tav tm="0">
                                          <p:val>
                                            <p:strVal val="#ppt_x"/>
                                          </p:val>
                                        </p:tav>
                                        <p:tav tm="100000">
                                          <p:val>
                                            <p:strVal val="#ppt_x"/>
                                          </p:val>
                                        </p:tav>
                                      </p:tavLst>
                                    </p:anim>
                                    <p:anim calcmode="lin" valueType="num">
                                      <p:cBhvr>
                                        <p:cTn id="8" dur="1500" fill="hold"/>
                                        <p:tgtEl>
                                          <p:spTgt spid="12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TextBox 137"/>
          <p:cNvSpPr txBox="1"/>
          <p:nvPr/>
        </p:nvSpPr>
        <p:spPr>
          <a:xfrm>
            <a:off x="8369229" y="5738112"/>
            <a:ext cx="764554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案例一：数据驱动学科分馆建设</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4" name="media1.mp3"/>
          <p:cNvPicPr/>
          <p:nvPr>
            <a:audioFile r:link="rId1"/>
            <p:extLst>
              <p:ext uri="{DAA4B4D4-6D71-4841-9C94-3DE7FCFB9230}">
                <p14:media xmlns:p14="http://schemas.microsoft.com/office/powerpoint/2010/main" r:embed="rId2"/>
              </p:ext>
            </p:extLst>
          </p:nvPr>
        </p:nvPicPr>
        <p:blipFill>
          <a:blip r:embed="rId3"/>
          <a:stretch>
            <a:fillRect/>
          </a:stretch>
        </p:blipFill>
        <p:spPr>
          <a:xfrm>
            <a:off x="0" y="0"/>
            <a:ext cx="571500" cy="571500"/>
          </a:xfrm>
          <a:prstGeom prst="rect">
            <a:avLst/>
          </a:prstGeom>
        </p:spPr>
      </p:pic>
      <p:pic>
        <p:nvPicPr>
          <p:cNvPr id="1126" name="Picture Placeholder 7" descr="Picture Placeholder 7"/>
          <p:cNvPicPr>
            <a:picLocks noGrp="1" noChangeAspect="1"/>
          </p:cNvPicPr>
          <p:nvPr>
            <p:ph type="pic" idx="13"/>
          </p:nvPr>
        </p:nvPicPr>
        <p:blipFill>
          <a:blip r:embed="rId4"/>
          <a:srcRect l="20382" r="20382"/>
          <a:stretch>
            <a:fillRect/>
          </a:stretch>
        </p:blipFill>
        <p:spPr>
          <a:xfrm>
            <a:off x="0" y="0"/>
            <a:ext cx="24384000" cy="13716000"/>
          </a:xfrm>
          <a:prstGeom prst="rect">
            <a:avLst/>
          </a:prstGeom>
        </p:spPr>
      </p:pic>
      <p:sp>
        <p:nvSpPr>
          <p:cNvPr id="1127" name="Rectangle 4"/>
          <p:cNvSpPr/>
          <p:nvPr/>
        </p:nvSpPr>
        <p:spPr>
          <a:xfrm>
            <a:off x="0" y="0"/>
            <a:ext cx="24384000" cy="13716000"/>
          </a:xfrm>
          <a:prstGeom prst="rect">
            <a:avLst/>
          </a:prstGeom>
          <a:gradFill>
            <a:gsLst>
              <a:gs pos="0">
                <a:schemeClr val="accent1">
                  <a:alpha val="88000"/>
                </a:schemeClr>
              </a:gs>
              <a:gs pos="100000">
                <a:schemeClr val="accent2"/>
              </a:gs>
            </a:gsLst>
            <a:lin ang="5400000"/>
          </a:gradFill>
          <a:ln w="12700">
            <a:miter lim="400000"/>
          </a:ln>
        </p:spPr>
        <p:txBody>
          <a:bodyPr lIns="91438" tIns="91438" rIns="91438" bIns="91438" anchor="ctr"/>
          <a:lstStyle/>
          <a:p>
            <a:pPr algn="ctr">
              <a:lnSpc>
                <a:spcPct val="100000"/>
              </a:lnSpc>
              <a:defRPr sz="3600">
                <a:solidFill>
                  <a:srgbClr val="FFFFFF"/>
                </a:solidFill>
              </a:defRPr>
            </a:pPr>
          </a:p>
        </p:txBody>
      </p:sp>
      <p:sp>
        <p:nvSpPr>
          <p:cNvPr id="1128" name="TextBox 16"/>
          <p:cNvSpPr txBox="1"/>
          <p:nvPr/>
        </p:nvSpPr>
        <p:spPr>
          <a:xfrm>
            <a:off x="4326196" y="4015851"/>
            <a:ext cx="15731612" cy="3430905"/>
          </a:xfrm>
          <a:prstGeom prst="rect">
            <a:avLst/>
          </a:prstGeom>
          <a:ln w="12700">
            <a:miter lim="400000"/>
          </a:ln>
          <a:effectLst>
            <a:outerShdw blurRad="711200" dist="76200" dir="5400000" rotWithShape="0">
              <a:srgbClr val="000000">
                <a:alpha val="24000"/>
              </a:srgbClr>
            </a:outerShdw>
          </a:effectLst>
        </p:spPr>
        <p:txBody>
          <a:bodyPr lIns="91438" tIns="91438" rIns="91438" bIns="91438">
            <a:spAutoFit/>
          </a:bodyPr>
          <a:lstStyle>
            <a:lvl1pPr algn="ctr">
              <a:defRPr sz="14400" b="1">
                <a:solidFill>
                  <a:srgbClr val="FFFFFF"/>
                </a:solidFill>
                <a:latin typeface="微软雅黑"/>
                <a:ea typeface="微软雅黑"/>
                <a:cs typeface="微软雅黑"/>
                <a:sym typeface="微软雅黑"/>
              </a:defRPr>
            </a:lvl1pPr>
          </a:lstStyle>
          <a:p>
            <a:pPr>
              <a:defRPr b="0">
                <a:latin typeface="Futura LT"/>
                <a:ea typeface="Futura LT"/>
                <a:cs typeface="Futura LT"/>
                <a:sym typeface="Futura LT"/>
              </a:defRPr>
            </a:pPr>
            <a:r>
              <a:rPr lang="zh-CN" sz="8800" b="1">
                <a:latin typeface="微软雅黑"/>
                <a:ea typeface="微软雅黑"/>
                <a:cs typeface="微软雅黑"/>
                <a:sym typeface="微软雅黑"/>
              </a:rPr>
              <a:t>基于微服务思维的</a:t>
            </a:r>
            <a:endParaRPr lang="zh-CN" sz="8800" b="1">
              <a:latin typeface="微软雅黑"/>
              <a:ea typeface="微软雅黑"/>
              <a:cs typeface="微软雅黑"/>
              <a:sym typeface="微软雅黑"/>
            </a:endParaRPr>
          </a:p>
          <a:p>
            <a:pPr>
              <a:defRPr b="0">
                <a:latin typeface="Futura LT"/>
                <a:ea typeface="Futura LT"/>
                <a:cs typeface="Futura LT"/>
                <a:sym typeface="Futura LT"/>
              </a:defRPr>
            </a:pPr>
            <a:r>
              <a:rPr sz="8800" b="1">
                <a:latin typeface="微软雅黑"/>
                <a:ea typeface="微软雅黑"/>
                <a:cs typeface="微软雅黑"/>
                <a:sym typeface="微软雅黑"/>
              </a:rPr>
              <a:t>智慧图书馆</a:t>
            </a:r>
            <a:endParaRPr sz="8800" b="1">
              <a:latin typeface="微软雅黑"/>
              <a:ea typeface="微软雅黑"/>
              <a:cs typeface="微软雅黑"/>
              <a:sym typeface="微软雅黑"/>
            </a:endParaRPr>
          </a:p>
        </p:txBody>
      </p:sp>
      <p:sp>
        <p:nvSpPr>
          <p:cNvPr id="1129" name="Right Triangle 24"/>
          <p:cNvSpPr/>
          <p:nvPr/>
        </p:nvSpPr>
        <p:spPr>
          <a:xfrm>
            <a:off x="-2" y="3622808"/>
            <a:ext cx="20057810" cy="100931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sp>
        <p:nvSpPr>
          <p:cNvPr id="1130" name="Right Triangle 25"/>
          <p:cNvSpPr/>
          <p:nvPr/>
        </p:nvSpPr>
        <p:spPr>
          <a:xfrm rot="10800000">
            <a:off x="14241856" y="-2"/>
            <a:ext cx="10142141" cy="51035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91438" tIns="91438" rIns="91438" bIns="91438" anchor="ctr"/>
          <a:lstStyle/>
          <a:p>
            <a:pPr algn="ctr">
              <a:lnSpc>
                <a:spcPct val="100000"/>
              </a:lnSpc>
              <a:defRPr sz="3600">
                <a:solidFill>
                  <a:srgbClr val="FFFFFF"/>
                </a:solidFill>
              </a:defRPr>
            </a:pPr>
          </a:p>
        </p:txBody>
      </p:sp>
      <p:grpSp>
        <p:nvGrpSpPr>
          <p:cNvPr id="1135" name="Group 1"/>
          <p:cNvGrpSpPr/>
          <p:nvPr/>
        </p:nvGrpSpPr>
        <p:grpSpPr>
          <a:xfrm>
            <a:off x="7843767" y="2846158"/>
            <a:ext cx="8696467" cy="335570"/>
            <a:chOff x="0" y="0"/>
            <a:chExt cx="8696466" cy="335569"/>
          </a:xfrm>
        </p:grpSpPr>
        <p:sp>
          <p:nvSpPr>
            <p:cNvPr id="1131" name="TextBox 17"/>
            <p:cNvSpPr/>
            <p:nvPr/>
          </p:nvSpPr>
          <p:spPr>
            <a:xfrm>
              <a:off x="3119199" y="0"/>
              <a:ext cx="245806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91438" tIns="91438" rIns="91438" bIns="91438" numCol="1" anchor="t">
              <a:spAutoFit/>
            </a:bodyPr>
            <a:lstStyle>
              <a:lvl1pPr algn="ctr">
                <a:defRPr sz="4800">
                  <a:solidFill>
                    <a:srgbClr val="FFFFFF"/>
                  </a:solidFill>
                </a:defRPr>
              </a:lvl1pPr>
            </a:lstStyle>
            <a:p>
              <a:r>
                <a:t>2020</a:t>
              </a:r>
            </a:p>
          </p:txBody>
        </p:sp>
        <p:grpSp>
          <p:nvGrpSpPr>
            <p:cNvPr id="1134" name="Group 23"/>
            <p:cNvGrpSpPr/>
            <p:nvPr/>
          </p:nvGrpSpPr>
          <p:grpSpPr>
            <a:xfrm>
              <a:off x="-1" y="335569"/>
              <a:ext cx="8696468" cy="1"/>
              <a:chOff x="0" y="0"/>
              <a:chExt cx="8696466" cy="0"/>
            </a:xfrm>
          </p:grpSpPr>
          <p:sp>
            <p:nvSpPr>
              <p:cNvPr id="1132" name="Straight Connector 20"/>
              <p:cNvSpPr/>
              <p:nvPr/>
            </p:nvSpPr>
            <p:spPr>
              <a:xfrm>
                <a:off x="5953265" y="0"/>
                <a:ext cx="2743202" cy="0"/>
              </a:xfrm>
              <a:prstGeom prst="line">
                <a:avLst/>
              </a:prstGeom>
              <a:noFill/>
              <a:ln w="25400" cap="flat">
                <a:solidFill>
                  <a:srgbClr val="FFFFFF"/>
                </a:solidFill>
                <a:prstDash val="solid"/>
                <a:miter lim="800000"/>
              </a:ln>
              <a:effectLst/>
            </p:spPr>
            <p:txBody>
              <a:bodyPr wrap="square" lIns="45718" tIns="45718" rIns="45718" bIns="45718" numCol="1" anchor="t">
                <a:noAutofit/>
              </a:bodyPr>
              <a:lstStyle/>
              <a:p>
                <a:pPr>
                  <a:lnSpc>
                    <a:spcPct val="100000"/>
                  </a:lnSpc>
                  <a:defRPr sz="3600">
                    <a:solidFill>
                      <a:srgbClr val="000000"/>
                    </a:solidFill>
                  </a:defRPr>
                </a:pPr>
              </a:p>
            </p:txBody>
          </p:sp>
          <p:sp>
            <p:nvSpPr>
              <p:cNvPr id="1133" name="Straight Connector 22"/>
              <p:cNvSpPr/>
              <p:nvPr/>
            </p:nvSpPr>
            <p:spPr>
              <a:xfrm>
                <a:off x="0" y="0"/>
                <a:ext cx="2743200" cy="0"/>
              </a:xfrm>
              <a:prstGeom prst="line">
                <a:avLst/>
              </a:prstGeom>
              <a:noFill/>
              <a:ln w="25400" cap="flat">
                <a:solidFill>
                  <a:srgbClr val="FFFFFF"/>
                </a:solidFill>
                <a:prstDash val="solid"/>
                <a:miter lim="800000"/>
              </a:ln>
              <a:effectLst/>
            </p:spPr>
            <p:txBody>
              <a:bodyPr wrap="square" lIns="45718" tIns="45718" rIns="45718" bIns="45718" numCol="1" anchor="t">
                <a:noAutofit/>
              </a:bodyPr>
              <a:lstStyle/>
              <a:p>
                <a:pPr>
                  <a:lnSpc>
                    <a:spcPct val="100000"/>
                  </a:lnSpc>
                  <a:defRPr sz="3600">
                    <a:solidFill>
                      <a:srgbClr val="000000"/>
                    </a:solidFill>
                  </a:defRPr>
                </a:pPr>
              </a:p>
            </p:txBody>
          </p:sp>
        </p:grpSp>
      </p:grpSp>
      <p:sp>
        <p:nvSpPr>
          <p:cNvPr id="1136" name="Freeform 6"/>
          <p:cNvSpPr/>
          <p:nvPr/>
        </p:nvSpPr>
        <p:spPr>
          <a:xfrm>
            <a:off x="-2" y="8459236"/>
            <a:ext cx="7636573"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7" name="Freeform 7"/>
          <p:cNvSpPr/>
          <p:nvPr/>
        </p:nvSpPr>
        <p:spPr>
          <a:xfrm>
            <a:off x="16747430" y="8459236"/>
            <a:ext cx="7636572" cy="52567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8" name="Freeform 8"/>
          <p:cNvSpPr/>
          <p:nvPr/>
        </p:nvSpPr>
        <p:spPr>
          <a:xfrm>
            <a:off x="18401886" y="10352754"/>
            <a:ext cx="5982116"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39" name="Freeform 9"/>
          <p:cNvSpPr/>
          <p:nvPr/>
        </p:nvSpPr>
        <p:spPr>
          <a:xfrm>
            <a:off x="-1" y="10352754"/>
            <a:ext cx="5982117" cy="33632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91438" tIns="91438" rIns="91438" bIns="91438"/>
          <a:lstStyle/>
          <a:p>
            <a:pPr>
              <a:lnSpc>
                <a:spcPct val="100000"/>
              </a:lnSpc>
              <a:defRPr sz="3600">
                <a:solidFill>
                  <a:srgbClr val="000000"/>
                </a:solidFill>
              </a:defRPr>
            </a:pPr>
          </a:p>
        </p:txBody>
      </p:sp>
      <p:sp>
        <p:nvSpPr>
          <p:cNvPr id="1140" name="TextBox 96"/>
          <p:cNvSpPr txBox="1"/>
          <p:nvPr/>
        </p:nvSpPr>
        <p:spPr>
          <a:xfrm>
            <a:off x="5529118" y="11885665"/>
            <a:ext cx="13325764" cy="1067435"/>
          </a:xfrm>
          <a:prstGeom prst="rect">
            <a:avLst/>
          </a:prstGeom>
          <a:ln w="12700">
            <a:miter lim="400000"/>
          </a:ln>
        </p:spPr>
        <p:txBody>
          <a:bodyPr lIns="91438" tIns="91438" rIns="91438" bIns="91438">
            <a:spAutoFit/>
          </a:bodyPr>
          <a:lstStyle/>
          <a:p>
            <a:pPr algn="ctr">
              <a:defRPr>
                <a:solidFill>
                  <a:srgbClr val="FFFFFF"/>
                </a:solidFill>
              </a:defRPr>
            </a:pPr>
            <a:r>
              <a:t>超星集团 宋志森</a:t>
            </a:r>
          </a:p>
          <a:p>
            <a:pPr algn="ctr">
              <a:defRPr>
                <a:solidFill>
                  <a:srgbClr val="FFFFFF"/>
                </a:solidFill>
              </a:defRPr>
            </a:pPr>
            <a:r>
              <a:t>2020.</a:t>
            </a:r>
            <a:r>
              <a:rPr lang="en-US"/>
              <a:t>9</a:t>
            </a:r>
            <a:endParaRPr lang="en-US"/>
          </a:p>
        </p:txBody>
      </p:sp>
      <p:sp>
        <p:nvSpPr>
          <p:cNvPr id="1141" name="TextBox 18"/>
          <p:cNvSpPr txBox="1"/>
          <p:nvPr/>
        </p:nvSpPr>
        <p:spPr>
          <a:xfrm>
            <a:off x="5063611" y="7705331"/>
            <a:ext cx="14256778" cy="754379"/>
          </a:xfrm>
          <a:prstGeom prst="rect">
            <a:avLst/>
          </a:prstGeom>
          <a:ln w="12700">
            <a:miter lim="400000"/>
          </a:ln>
        </p:spPr>
        <p:txBody>
          <a:bodyPr lIns="91438" tIns="91438" rIns="91438" bIns="91438">
            <a:spAutoFit/>
          </a:bodyPr>
          <a:lstStyle>
            <a:lvl1pPr algn="ctr">
              <a:defRPr sz="3200" spc="320">
                <a:solidFill>
                  <a:srgbClr val="FFFFFF"/>
                </a:solidFill>
              </a:defRPr>
            </a:lvl1pPr>
          </a:lstStyle>
          <a:p>
            <a:r>
              <a:t>微服务 · 数据驱动 · 全终端</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audio>
              <p:cMediaNode numSld="999" showWhenStopped="0">
                <p:cTn id="2" fill="hold" display="0">
                  <p:stCondLst>
                    <p:cond delay="indefinite"/>
                  </p:stCondLst>
                </p:cTn>
                <p:tgtEl>
                  <p:spTgt spid="11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学科数字分馆"/>
          <p:cNvSpPr txBox="1"/>
          <p:nvPr/>
        </p:nvSpPr>
        <p:spPr>
          <a:xfrm>
            <a:off x="10610849" y="961971"/>
            <a:ext cx="3162301" cy="812801"/>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学科数字分馆</a:t>
            </a:r>
          </a:p>
        </p:txBody>
      </p:sp>
      <p:sp>
        <p:nvSpPr>
          <p:cNvPr id="1270" name="国防科技大学"/>
          <p:cNvSpPr txBox="1"/>
          <p:nvPr/>
        </p:nvSpPr>
        <p:spPr>
          <a:xfrm>
            <a:off x="10610849" y="12390573"/>
            <a:ext cx="3162301" cy="812801"/>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国防科技大学</a:t>
            </a:r>
          </a:p>
        </p:txBody>
      </p:sp>
      <p:pic>
        <p:nvPicPr>
          <p:cNvPr id="3" name="图片 2" descr="961598434043_.pic_hd"/>
          <p:cNvPicPr>
            <a:picLocks noChangeAspect="1"/>
          </p:cNvPicPr>
          <p:nvPr/>
        </p:nvPicPr>
        <p:blipFill>
          <a:blip r:embed="rId1"/>
          <a:stretch>
            <a:fillRect/>
          </a:stretch>
        </p:blipFill>
        <p:spPr>
          <a:xfrm>
            <a:off x="2958465" y="2291080"/>
            <a:ext cx="12837795" cy="8725535"/>
          </a:xfrm>
          <a:prstGeom prst="rect">
            <a:avLst/>
          </a:prstGeom>
        </p:spPr>
      </p:pic>
      <p:pic>
        <p:nvPicPr>
          <p:cNvPr id="4" name="图片 3" descr="981598434277_.pic_hd"/>
          <p:cNvPicPr>
            <a:picLocks noChangeAspect="1"/>
          </p:cNvPicPr>
          <p:nvPr/>
        </p:nvPicPr>
        <p:blipFill>
          <a:blip r:embed="rId2"/>
          <a:stretch>
            <a:fillRect/>
          </a:stretch>
        </p:blipFill>
        <p:spPr>
          <a:xfrm>
            <a:off x="5024120" y="2821940"/>
            <a:ext cx="13509625" cy="9511665"/>
          </a:xfrm>
          <a:prstGeom prst="rect">
            <a:avLst/>
          </a:prstGeom>
        </p:spPr>
      </p:pic>
      <p:pic>
        <p:nvPicPr>
          <p:cNvPr id="5" name="图片 4" descr="971598434186_.pic_hd"/>
          <p:cNvPicPr>
            <a:picLocks noChangeAspect="1"/>
          </p:cNvPicPr>
          <p:nvPr/>
        </p:nvPicPr>
        <p:blipFill>
          <a:blip r:embed="rId3"/>
          <a:srcRect l="8696" r="9802"/>
          <a:stretch>
            <a:fillRect/>
          </a:stretch>
        </p:blipFill>
        <p:spPr>
          <a:xfrm>
            <a:off x="7188835" y="3811270"/>
            <a:ext cx="14215110" cy="8608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TextBox 137"/>
          <p:cNvSpPr txBox="1"/>
          <p:nvPr/>
        </p:nvSpPr>
        <p:spPr>
          <a:xfrm>
            <a:off x="7341486" y="5818440"/>
            <a:ext cx="5096368"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图书、论文引文数据</a:t>
            </a:r>
          </a:p>
        </p:txBody>
      </p:sp>
      <p:sp>
        <p:nvSpPr>
          <p:cNvPr id="1283" name="TextBox 137"/>
          <p:cNvSpPr txBox="1"/>
          <p:nvPr/>
        </p:nvSpPr>
        <p:spPr>
          <a:xfrm>
            <a:off x="14688044" y="8910978"/>
            <a:ext cx="367791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全国图书总目</a:t>
            </a:r>
          </a:p>
        </p:txBody>
      </p:sp>
      <p:sp>
        <p:nvSpPr>
          <p:cNvPr id="1284" name="TextBox 137"/>
          <p:cNvSpPr txBox="1"/>
          <p:nvPr/>
        </p:nvSpPr>
        <p:spPr>
          <a:xfrm>
            <a:off x="6018038" y="8030517"/>
            <a:ext cx="469892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核心期刊收录数据</a:t>
            </a:r>
          </a:p>
        </p:txBody>
      </p:sp>
      <p:sp>
        <p:nvSpPr>
          <p:cNvPr id="1285" name="TextBox 137"/>
          <p:cNvSpPr txBox="1"/>
          <p:nvPr/>
        </p:nvSpPr>
        <p:spPr>
          <a:xfrm>
            <a:off x="15038745" y="5169661"/>
            <a:ext cx="297651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学者H指数</a:t>
            </a:r>
          </a:p>
        </p:txBody>
      </p:sp>
      <p:sp>
        <p:nvSpPr>
          <p:cNvPr id="1286" name="TextBox 137"/>
          <p:cNvSpPr txBox="1"/>
          <p:nvPr/>
        </p:nvSpPr>
        <p:spPr>
          <a:xfrm>
            <a:off x="9373541" y="9759597"/>
            <a:ext cx="3398570"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全国期刊总目</a:t>
            </a:r>
          </a:p>
        </p:txBody>
      </p:sp>
      <p:sp>
        <p:nvSpPr>
          <p:cNvPr id="1287" name="TextBox 137"/>
          <p:cNvSpPr txBox="1"/>
          <p:nvPr/>
        </p:nvSpPr>
        <p:spPr>
          <a:xfrm>
            <a:off x="15794687" y="7040319"/>
            <a:ext cx="199153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学者库</a:t>
            </a:r>
          </a:p>
        </p:txBody>
      </p:sp>
      <p:sp>
        <p:nvSpPr>
          <p:cNvPr id="1288" name="TextBox 137"/>
          <p:cNvSpPr txBox="1"/>
          <p:nvPr/>
        </p:nvSpPr>
        <p:spPr>
          <a:xfrm>
            <a:off x="9682942" y="3606364"/>
            <a:ext cx="555227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重点学术机构新闻动态</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TextBox 137"/>
          <p:cNvSpPr txBox="1"/>
          <p:nvPr/>
        </p:nvSpPr>
        <p:spPr>
          <a:xfrm>
            <a:off x="8369229" y="5738112"/>
            <a:ext cx="7645542" cy="800215"/>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rPr dirty="0" err="1"/>
              <a:t>案例</a:t>
            </a:r>
            <a:r>
              <a:rPr lang="zh-CN" altLang="en-US" dirty="0"/>
              <a:t>二</a:t>
            </a:r>
            <a:r>
              <a:rPr dirty="0"/>
              <a:t>：</a:t>
            </a:r>
            <a:r>
              <a:rPr dirty="0" err="1"/>
              <a:t>数据驱动图书采选</a:t>
            </a:r>
            <a:endParaRPr dirty="0"/>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3" name="图像" descr="图像"/>
          <p:cNvPicPr>
            <a:picLocks noChangeAspect="1"/>
          </p:cNvPicPr>
          <p:nvPr/>
        </p:nvPicPr>
        <p:blipFill>
          <a:blip r:embed="rId1"/>
          <a:stretch>
            <a:fillRect/>
          </a:stretch>
        </p:blipFill>
        <p:spPr>
          <a:xfrm>
            <a:off x="5202331" y="2352394"/>
            <a:ext cx="13979338" cy="8508257"/>
          </a:xfrm>
          <a:prstGeom prst="rect">
            <a:avLst/>
          </a:prstGeom>
          <a:ln w="12700">
            <a:miter lim="400000"/>
            <a:headEnd/>
            <a:tailEnd/>
          </a:ln>
        </p:spPr>
      </p:pic>
      <p:sp>
        <p:nvSpPr>
          <p:cNvPr id="1314" name="TextBox 137"/>
          <p:cNvSpPr txBox="1"/>
          <p:nvPr/>
        </p:nvSpPr>
        <p:spPr>
          <a:xfrm>
            <a:off x="10995626" y="11911391"/>
            <a:ext cx="2392748"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传统采选</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8" name="图像" descr="图像"/>
          <p:cNvPicPr>
            <a:picLocks noChangeAspect="1"/>
          </p:cNvPicPr>
          <p:nvPr/>
        </p:nvPicPr>
        <p:blipFill>
          <a:blip r:embed="rId1"/>
          <a:stretch>
            <a:fillRect/>
          </a:stretch>
        </p:blipFill>
        <p:spPr>
          <a:xfrm>
            <a:off x="3697261" y="2353764"/>
            <a:ext cx="14262101" cy="8305801"/>
          </a:xfrm>
          <a:prstGeom prst="rect">
            <a:avLst/>
          </a:prstGeom>
          <a:ln w="12700">
            <a:miter lim="400000"/>
            <a:headEnd/>
            <a:tailEnd/>
          </a:ln>
          <a:effectLst>
            <a:outerShdw blurRad="1016000" dist="482600" dir="5400000" rotWithShape="0">
              <a:schemeClr val="accent1">
                <a:alpha val="33000"/>
              </a:schemeClr>
            </a:outerShdw>
          </a:effectLst>
        </p:spPr>
      </p:pic>
      <p:sp>
        <p:nvSpPr>
          <p:cNvPr id="1319" name="TextBox 137"/>
          <p:cNvSpPr txBox="1"/>
          <p:nvPr/>
        </p:nvSpPr>
        <p:spPr>
          <a:xfrm>
            <a:off x="10872907" y="12315321"/>
            <a:ext cx="263818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智能采选</a:t>
            </a:r>
          </a:p>
        </p:txBody>
      </p:sp>
      <p:pic>
        <p:nvPicPr>
          <p:cNvPr id="1320" name="图像" descr="图像"/>
          <p:cNvPicPr>
            <a:picLocks noChangeAspect="1"/>
          </p:cNvPicPr>
          <p:nvPr/>
        </p:nvPicPr>
        <p:blipFill>
          <a:blip r:embed="rId2"/>
          <a:stretch>
            <a:fillRect/>
          </a:stretch>
        </p:blipFill>
        <p:spPr>
          <a:xfrm>
            <a:off x="5901025" y="3078657"/>
            <a:ext cx="14338301" cy="8369301"/>
          </a:xfrm>
          <a:prstGeom prst="rect">
            <a:avLst/>
          </a:prstGeom>
          <a:ln w="12700">
            <a:miter lim="400000"/>
            <a:headEnd/>
            <a:tailEnd/>
          </a:ln>
          <a:effectLst>
            <a:outerShdw blurRad="1016000" dist="482600" dir="5400000" rotWithShape="0">
              <a:schemeClr val="accent1">
                <a:alpha val="33000"/>
              </a:schemeClr>
            </a:outerShdw>
          </a:effectLst>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indefinite" fill="hold"/>
                                        <p:tgtEl>
                                          <p:spTgt spid="1318"/>
                                        </p:tgtEl>
                                        <p:attrNameLst>
                                          <p:attrName>style.visibility</p:attrName>
                                        </p:attrNameLst>
                                      </p:cBhvr>
                                      <p:to>
                                        <p:strVal val="visible"/>
                                      </p:to>
                                    </p:set>
                                    <p:anim calcmode="lin" valueType="num">
                                      <p:cBhvr>
                                        <p:cTn id="7" dur="1000" fill="hold"/>
                                        <p:tgtEl>
                                          <p:spTgt spid="1318"/>
                                        </p:tgtEl>
                                        <p:attrNameLst>
                                          <p:attrName>ppt_x</p:attrName>
                                        </p:attrNameLst>
                                      </p:cBhvr>
                                      <p:tavLst>
                                        <p:tav tm="0">
                                          <p:val>
                                            <p:strVal val="0-#ppt_w/2"/>
                                          </p:val>
                                        </p:tav>
                                        <p:tav tm="100000">
                                          <p:val>
                                            <p:strVal val="#ppt_x"/>
                                          </p:val>
                                        </p:tav>
                                      </p:tavLst>
                                    </p:anim>
                                    <p:anim calcmode="lin" valueType="num">
                                      <p:cBhvr>
                                        <p:cTn id="8" dur="1000" fill="hold"/>
                                        <p:tgtEl>
                                          <p:spTgt spid="13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childTnLst>
                                    <p:set>
                                      <p:cBhvr>
                                        <p:cTn id="12" dur="indefinite" fill="hold"/>
                                        <p:tgtEl>
                                          <p:spTgt spid="1320"/>
                                        </p:tgtEl>
                                        <p:attrNameLst>
                                          <p:attrName>style.visibility</p:attrName>
                                        </p:attrNameLst>
                                      </p:cBhvr>
                                      <p:to>
                                        <p:strVal val="visible"/>
                                      </p:to>
                                    </p:set>
                                    <p:anim calcmode="lin" valueType="num">
                                      <p:cBhvr>
                                        <p:cTn id="13" dur="1000" fill="hold"/>
                                        <p:tgtEl>
                                          <p:spTgt spid="1320"/>
                                        </p:tgtEl>
                                        <p:attrNameLst>
                                          <p:attrName>ppt_x</p:attrName>
                                        </p:attrNameLst>
                                      </p:cBhvr>
                                      <p:tavLst>
                                        <p:tav tm="0">
                                          <p:val>
                                            <p:strVal val="0-#ppt_w/2"/>
                                          </p:val>
                                        </p:tav>
                                        <p:tav tm="100000">
                                          <p:val>
                                            <p:strVal val="#ppt_x"/>
                                          </p:val>
                                        </p:tav>
                                      </p:tavLst>
                                    </p:anim>
                                    <p:anim calcmode="lin" valueType="num">
                                      <p:cBhvr>
                                        <p:cTn id="14" dur="1000" fill="hold"/>
                                        <p:tgtEl>
                                          <p:spTgt spid="1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 grpId="1" bldLvl="0" animBg="1" advAuto="0"/>
      <p:bldP spid="1320" grpId="2" bldLvl="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TextBox 137"/>
          <p:cNvSpPr txBox="1"/>
          <p:nvPr/>
        </p:nvSpPr>
        <p:spPr>
          <a:xfrm>
            <a:off x="4523011" y="3614354"/>
            <a:ext cx="6592806"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作者发文量与作品被引数据</a:t>
            </a:r>
          </a:p>
        </p:txBody>
      </p:sp>
      <p:sp>
        <p:nvSpPr>
          <p:cNvPr id="1327" name="TextBox 137"/>
          <p:cNvSpPr txBox="1"/>
          <p:nvPr/>
        </p:nvSpPr>
        <p:spPr>
          <a:xfrm>
            <a:off x="11640487" y="2496509"/>
            <a:ext cx="562138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同类型图书馆收藏情况</a:t>
            </a:r>
          </a:p>
        </p:txBody>
      </p:sp>
      <p:sp>
        <p:nvSpPr>
          <p:cNvPr id="1328" name="TextBox 137"/>
          <p:cNvSpPr txBox="1"/>
          <p:nvPr/>
        </p:nvSpPr>
        <p:spPr>
          <a:xfrm>
            <a:off x="5254981" y="8164968"/>
            <a:ext cx="408823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本单位重点学科</a:t>
            </a:r>
          </a:p>
        </p:txBody>
      </p:sp>
      <p:sp>
        <p:nvSpPr>
          <p:cNvPr id="1329" name="TextBox 137"/>
          <p:cNvSpPr txBox="1"/>
          <p:nvPr/>
        </p:nvSpPr>
        <p:spPr>
          <a:xfrm>
            <a:off x="14802862" y="4683460"/>
            <a:ext cx="7745648"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是否是国家重点课题、基金项目</a:t>
            </a:r>
          </a:p>
        </p:txBody>
      </p:sp>
      <p:sp>
        <p:nvSpPr>
          <p:cNvPr id="1330" name="TextBox 137"/>
          <p:cNvSpPr txBox="1"/>
          <p:nvPr/>
        </p:nvSpPr>
        <p:spPr>
          <a:xfrm>
            <a:off x="3426273" y="6004523"/>
            <a:ext cx="7745648"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作者职称、人才计划、获奖数据</a:t>
            </a:r>
          </a:p>
        </p:txBody>
      </p:sp>
      <p:sp>
        <p:nvSpPr>
          <p:cNvPr id="1331" name="TextBox 137"/>
          <p:cNvSpPr txBox="1"/>
          <p:nvPr/>
        </p:nvSpPr>
        <p:spPr>
          <a:xfrm>
            <a:off x="13921175" y="6870411"/>
            <a:ext cx="479186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作者作品借阅数据</a:t>
            </a:r>
          </a:p>
        </p:txBody>
      </p:sp>
      <p:sp>
        <p:nvSpPr>
          <p:cNvPr id="1332" name="TextBox 137"/>
          <p:cNvSpPr txBox="1"/>
          <p:nvPr/>
        </p:nvSpPr>
        <p:spPr>
          <a:xfrm>
            <a:off x="15213931" y="8597912"/>
            <a:ext cx="4520231"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是否是百佳出版社</a:t>
            </a:r>
          </a:p>
        </p:txBody>
      </p:sp>
      <p:sp>
        <p:nvSpPr>
          <p:cNvPr id="1333" name="TextBox 137"/>
          <p:cNvSpPr txBox="1"/>
          <p:nvPr/>
        </p:nvSpPr>
        <p:spPr>
          <a:xfrm>
            <a:off x="8187063" y="10325412"/>
            <a:ext cx="803613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馆藏出版社图书占比、借阅数据</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数据驱动，让管理更智慧，让服务更智慧"/>
          <p:cNvSpPr txBox="1"/>
          <p:nvPr/>
        </p:nvSpPr>
        <p:spPr>
          <a:xfrm>
            <a:off x="6750050" y="6172200"/>
            <a:ext cx="10883901" cy="1371600"/>
          </a:xfrm>
          <a:prstGeom prst="rect">
            <a:avLst/>
          </a:prstGeom>
          <a:ln w="12700">
            <a:miter lim="400000"/>
          </a:ln>
        </p:spPr>
        <p:txBody>
          <a:bodyPr wrap="none" lIns="50800" tIns="50800" rIns="50800" bIns="50800" anchor="ctr">
            <a:spAutoFit/>
          </a:bodyPr>
          <a:lstStyle/>
          <a:p>
            <a: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7200"/>
              <a:t>数据驱动</a:t>
            </a:r>
            <a:r>
              <a:t>，让管理更智慧，让服务更智慧</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 name="Group 45"/>
          <p:cNvSpPr/>
          <p:nvPr/>
        </p:nvSpPr>
        <p:spPr>
          <a:xfrm>
            <a:off x="12150704" y="5267150"/>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数据驱动</a:t>
            </a:r>
          </a:p>
        </p:txBody>
      </p:sp>
      <p:sp>
        <p:nvSpPr>
          <p:cNvPr id="1338" name="Group 45"/>
          <p:cNvSpPr/>
          <p:nvPr/>
        </p:nvSpPr>
        <p:spPr>
          <a:xfrm>
            <a:off x="12150704" y="1498605"/>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微服务架构</a:t>
            </a:r>
          </a:p>
        </p:txBody>
      </p:sp>
      <p:sp>
        <p:nvSpPr>
          <p:cNvPr id="1339" name="Group 43"/>
          <p:cNvSpPr/>
          <p:nvPr/>
        </p:nvSpPr>
        <p:spPr>
          <a:xfrm>
            <a:off x="12150704" y="9035695"/>
            <a:ext cx="8149949" cy="3103878"/>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全终端配置</a:t>
            </a:r>
          </a:p>
        </p:txBody>
      </p:sp>
      <p:sp>
        <p:nvSpPr>
          <p:cNvPr id="1340" name="TextBox 5"/>
          <p:cNvSpPr txBox="1"/>
          <p:nvPr/>
        </p:nvSpPr>
        <p:spPr>
          <a:xfrm>
            <a:off x="-420602" y="5627371"/>
            <a:ext cx="8958319" cy="2461259"/>
          </a:xfrm>
          <a:prstGeom prst="rect">
            <a:avLst/>
          </a:prstGeom>
          <a:ln w="12700">
            <a:miter lim="400000"/>
          </a:ln>
        </p:spPr>
        <p:txBody>
          <a:bodyPr lIns="91438" tIns="91438" rIns="91438" bIns="91438" anchor="ctr">
            <a:spAutoFit/>
          </a:bodyPr>
          <a:lstStyle/>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智 慧 图 书 馆</a:t>
            </a:r>
            <a:endParaRPr b="1">
              <a:latin typeface="微软雅黑"/>
              <a:ea typeface="微软雅黑"/>
              <a:cs typeface="微软雅黑"/>
              <a:sym typeface="微软雅黑"/>
            </a:endParaRPr>
          </a:p>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三 大 变 革</a:t>
            </a:r>
            <a:endParaRPr b="1">
              <a:latin typeface="微软雅黑"/>
              <a:ea typeface="微软雅黑"/>
              <a:cs typeface="微软雅黑"/>
              <a:sym typeface="微软雅黑"/>
            </a:endParaRPr>
          </a:p>
        </p:txBody>
      </p:sp>
      <p:sp>
        <p:nvSpPr>
          <p:cNvPr id="1341" name="Group 44"/>
          <p:cNvSpPr/>
          <p:nvPr/>
        </p:nvSpPr>
        <p:spPr>
          <a:xfrm>
            <a:off x="12150704" y="9113516"/>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全终端配置</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 name="43841589014894_.pic_hd.jpg" descr="43841589014894_.pic_hd.jpg"/>
          <p:cNvPicPr>
            <a:picLocks noChangeAspect="1"/>
          </p:cNvPicPr>
          <p:nvPr/>
        </p:nvPicPr>
        <p:blipFill>
          <a:blip r:embed="rId1"/>
          <a:stretch>
            <a:fillRect/>
          </a:stretch>
        </p:blipFill>
        <p:spPr>
          <a:xfrm>
            <a:off x="4300186" y="3946942"/>
            <a:ext cx="14366974" cy="7688834"/>
          </a:xfrm>
          <a:prstGeom prst="rect">
            <a:avLst/>
          </a:prstGeom>
          <a:ln w="12700">
            <a:miter lim="400000"/>
            <a:headEnd/>
            <a:tailEnd/>
          </a:ln>
        </p:spPr>
      </p:pic>
      <p:sp>
        <p:nvSpPr>
          <p:cNvPr id="1346" name="多屏的时代"/>
          <p:cNvSpPr txBox="1"/>
          <p:nvPr/>
        </p:nvSpPr>
        <p:spPr>
          <a:xfrm>
            <a:off x="9620806" y="606056"/>
            <a:ext cx="5142387" cy="1943008"/>
          </a:xfrm>
          <a:prstGeom prst="rect">
            <a:avLst/>
          </a:prstGeom>
          <a:ln w="12700">
            <a:miter lim="400000"/>
          </a:ln>
        </p:spPr>
        <p:txBody>
          <a:bodyPr lIns="50800" tIns="50800" rIns="50800" bIns="50800" anchor="ctr">
            <a:normAutofit/>
          </a:bodyPr>
          <a:lstStyle>
            <a:lvl1pPr defTabSz="825500">
              <a:lnSpc>
                <a:spcPct val="170000"/>
              </a:lnSpc>
              <a:defRPr sz="72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多屏的时代</a:t>
            </a:r>
          </a:p>
        </p:txBody>
      </p:sp>
      <p:sp>
        <p:nvSpPr>
          <p:cNvPr id="1347" name="每个终端都是一个封闭的系统，管理孤立，数据分散"/>
          <p:cNvSpPr txBox="1"/>
          <p:nvPr/>
        </p:nvSpPr>
        <p:spPr>
          <a:xfrm>
            <a:off x="6259326" y="11750819"/>
            <a:ext cx="11865348" cy="1943008"/>
          </a:xfrm>
          <a:prstGeom prst="rect">
            <a:avLst/>
          </a:prstGeom>
          <a:ln w="12700">
            <a:miter lim="400000"/>
          </a:ln>
        </p:spPr>
        <p:txBody>
          <a:bodyPr lIns="50800" tIns="50800" rIns="50800" bIns="50800" anchor="ctr">
            <a:normAutofit/>
          </a:bodyPr>
          <a:lstStyle>
            <a:lvl1pPr defTabSz="825500">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每个终端都是一个封闭的系统，管理孤立，数据分散</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346"/>
                                        </p:tgtEl>
                                        <p:attrNameLst>
                                          <p:attrName>style.visibility</p:attrName>
                                        </p:attrNameLst>
                                      </p:cBhvr>
                                      <p:to>
                                        <p:strVal val="visible"/>
                                      </p:to>
                                    </p:set>
                                    <p:anim calcmode="lin" valueType="num">
                                      <p:cBhvr>
                                        <p:cTn id="7" dur="1500" fill="hold"/>
                                        <p:tgtEl>
                                          <p:spTgt spid="1346"/>
                                        </p:tgtEl>
                                        <p:attrNameLst>
                                          <p:attrName>ppt_x</p:attrName>
                                        </p:attrNameLst>
                                      </p:cBhvr>
                                      <p:tavLst>
                                        <p:tav tm="0">
                                          <p:val>
                                            <p:strVal val="#ppt_x"/>
                                          </p:val>
                                        </p:tav>
                                        <p:tav tm="100000">
                                          <p:val>
                                            <p:strVal val="#ppt_x"/>
                                          </p:val>
                                        </p:tav>
                                      </p:tavLst>
                                    </p:anim>
                                    <p:anim calcmode="lin" valueType="num">
                                      <p:cBhvr>
                                        <p:cTn id="8" dur="1500" fill="hold"/>
                                        <p:tgtEl>
                                          <p:spTgt spid="134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2" nodeType="afterEffect">
                                  <p:stCondLst>
                                    <p:cond delay="0"/>
                                  </p:stCondLst>
                                  <p:childTnLst>
                                    <p:set>
                                      <p:cBhvr>
                                        <p:cTn id="11" dur="indefinite" fill="hold"/>
                                        <p:tgtEl>
                                          <p:spTgt spid="1347"/>
                                        </p:tgtEl>
                                        <p:attrNameLst>
                                          <p:attrName>style.visibility</p:attrName>
                                        </p:attrNameLst>
                                      </p:cBhvr>
                                      <p:to>
                                        <p:strVal val="visible"/>
                                      </p:to>
                                    </p:set>
                                    <p:anim calcmode="lin" valueType="num">
                                      <p:cBhvr>
                                        <p:cTn id="12" dur="1500" fill="hold"/>
                                        <p:tgtEl>
                                          <p:spTgt spid="1347"/>
                                        </p:tgtEl>
                                        <p:attrNameLst>
                                          <p:attrName>ppt_x</p:attrName>
                                        </p:attrNameLst>
                                      </p:cBhvr>
                                      <p:tavLst>
                                        <p:tav tm="0">
                                          <p:val>
                                            <p:strVal val="#ppt_x"/>
                                          </p:val>
                                        </p:tav>
                                        <p:tav tm="100000">
                                          <p:val>
                                            <p:strVal val="#ppt_x"/>
                                          </p:val>
                                        </p:tav>
                                      </p:tavLst>
                                    </p:anim>
                                    <p:anim calcmode="lin" valueType="num">
                                      <p:cBhvr>
                                        <p:cTn id="13" dur="1500" fill="hold"/>
                                        <p:tgtEl>
                                          <p:spTgt spid="13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6" grpId="1" animBg="1" advAuto="0"/>
      <p:bldP spid="1347"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全终端配置： 做一个应用，配置在多个终端上"/>
          <p:cNvSpPr txBox="1"/>
          <p:nvPr/>
        </p:nvSpPr>
        <p:spPr>
          <a:xfrm>
            <a:off x="6457886" y="5374906"/>
            <a:ext cx="11468228" cy="1943008"/>
          </a:xfrm>
          <a:prstGeom prst="rect">
            <a:avLst/>
          </a:prstGeom>
          <a:ln w="12700">
            <a:miter lim="400000"/>
          </a:ln>
        </p:spPr>
        <p:txBody>
          <a:bodyPr lIns="50800" tIns="50800" rIns="50800" bIns="50800" anchor="ctr">
            <a:normAutofit/>
          </a:bodyPr>
          <a:lstStyle/>
          <a:p>
            <a:pPr defTabSz="726440">
              <a:lnSpc>
                <a:spcPct val="170000"/>
              </a:lnSpc>
              <a:defRPr sz="352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6335"/>
              <a:t>全终端配置： </a:t>
            </a:r>
            <a:r>
              <a:t>做一个应用，配置在多个终端上</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351"/>
                                        </p:tgtEl>
                                        <p:attrNameLst>
                                          <p:attrName>style.visibility</p:attrName>
                                        </p:attrNameLst>
                                      </p:cBhvr>
                                      <p:to>
                                        <p:strVal val="visible"/>
                                      </p:to>
                                    </p:set>
                                    <p:anim calcmode="lin" valueType="num">
                                      <p:cBhvr>
                                        <p:cTn id="7" dur="1500" fill="hold"/>
                                        <p:tgtEl>
                                          <p:spTgt spid="1351"/>
                                        </p:tgtEl>
                                        <p:attrNameLst>
                                          <p:attrName>ppt_x</p:attrName>
                                        </p:attrNameLst>
                                      </p:cBhvr>
                                      <p:tavLst>
                                        <p:tav tm="0">
                                          <p:val>
                                            <p:strVal val="#ppt_x"/>
                                          </p:val>
                                        </p:tav>
                                        <p:tav tm="100000">
                                          <p:val>
                                            <p:strVal val="#ppt_x"/>
                                          </p:val>
                                        </p:tav>
                                      </p:tavLst>
                                    </p:anim>
                                    <p:anim calcmode="lin" valueType="num">
                                      <p:cBhvr>
                                        <p:cTn id="8" dur="1500" fill="hold"/>
                                        <p:tgtEl>
                                          <p:spTgt spid="13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传统图书馆时代          |            数字图书馆时代            |          智慧图书馆时代"/>
          <p:cNvSpPr/>
          <p:nvPr/>
        </p:nvSpPr>
        <p:spPr>
          <a:xfrm>
            <a:off x="3745626" y="8742774"/>
            <a:ext cx="18607766" cy="1790174"/>
          </a:xfrm>
          <a:prstGeom prst="rightArrow">
            <a:avLst>
              <a:gd name="adj1" fmla="val 58535"/>
              <a:gd name="adj2" fmla="val 116561"/>
            </a:avLst>
          </a:prstGeom>
          <a:gradFill>
            <a:gsLst>
              <a:gs pos="0">
                <a:srgbClr val="61D836"/>
              </a:gs>
              <a:gs pos="100000">
                <a:srgbClr val="00A2FF"/>
              </a:gs>
            </a:gsLst>
          </a:gradFill>
          <a:ln w="12700">
            <a:miter lim="400000"/>
          </a:ln>
        </p:spPr>
        <p:txBody>
          <a:bodyPr lIns="50800" tIns="50800" rIns="50800" bIns="50800" anchor="ctr"/>
          <a:lstStyle>
            <a:lvl1pPr defTabSz="825500">
              <a:lnSpc>
                <a:spcPct val="100000"/>
              </a:lnSpc>
              <a:defRPr sz="3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t>             传统图书馆时代          |            数字图书馆时代            |          智慧图书馆时代</a:t>
            </a:r>
          </a:p>
        </p:txBody>
      </p:sp>
      <p:sp>
        <p:nvSpPr>
          <p:cNvPr id="1146" name="智慧图书馆…"/>
          <p:cNvSpPr txBox="1">
            <a:spLocks noGrp="1"/>
          </p:cNvSpPr>
          <p:nvPr>
            <p:ph type="title" idx="4294967295"/>
          </p:nvPr>
        </p:nvSpPr>
        <p:spPr>
          <a:xfrm>
            <a:off x="1738530" y="3082339"/>
            <a:ext cx="20906940" cy="4284000"/>
          </a:xfrm>
          <a:prstGeom prst="rect">
            <a:avLst/>
          </a:prstGeom>
        </p:spPr>
        <p:txBody>
          <a:bodyPr/>
          <a:lstStyle/>
          <a:p>
            <a:pPr>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智慧图书馆</a:t>
            </a:r>
          </a:p>
          <a:p>
            <a:pPr>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是第三代图书馆</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146"/>
                                        </p:tgtEl>
                                        <p:attrNameLst>
                                          <p:attrName>style.visibility</p:attrName>
                                        </p:attrNameLst>
                                      </p:cBhvr>
                                      <p:to>
                                        <p:strVal val="visible"/>
                                      </p:to>
                                    </p:set>
                                    <p:anim calcmode="lin" valueType="num">
                                      <p:cBhvr>
                                        <p:cTn id="7" dur="1500" fill="hold"/>
                                        <p:tgtEl>
                                          <p:spTgt spid="1146"/>
                                        </p:tgtEl>
                                        <p:attrNameLst>
                                          <p:attrName>ppt_x</p:attrName>
                                        </p:attrNameLst>
                                      </p:cBhvr>
                                      <p:tavLst>
                                        <p:tav tm="0">
                                          <p:val>
                                            <p:strVal val="#ppt_x"/>
                                          </p:val>
                                        </p:tav>
                                        <p:tav tm="100000">
                                          <p:val>
                                            <p:strVal val="#ppt_x"/>
                                          </p:val>
                                        </p:tav>
                                      </p:tavLst>
                                    </p:anim>
                                    <p:anim calcmode="lin" valueType="num">
                                      <p:cBhvr>
                                        <p:cTn id="8" dur="1500" fill="hold"/>
                                        <p:tgtEl>
                                          <p:spTgt spid="1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5" name="TextBox 137"/>
          <p:cNvSpPr txBox="1"/>
          <p:nvPr/>
        </p:nvSpPr>
        <p:spPr>
          <a:xfrm>
            <a:off x="9081908" y="920128"/>
            <a:ext cx="709218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演示三：以南大智图3.0为例</a:t>
            </a:r>
          </a:p>
        </p:txBody>
      </p:sp>
      <p:sp>
        <p:nvSpPr>
          <p:cNvPr id="1356" name="TextBox 137"/>
          <p:cNvSpPr txBox="1"/>
          <p:nvPr/>
        </p:nvSpPr>
        <p:spPr>
          <a:xfrm>
            <a:off x="4439032" y="3503468"/>
            <a:ext cx="1550593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1. 配置移动图书馆app端：以30分钟讲座为例</a:t>
            </a:r>
          </a:p>
        </p:txBody>
      </p:sp>
      <p:sp>
        <p:nvSpPr>
          <p:cNvPr id="1357" name="TextBox 137"/>
          <p:cNvSpPr txBox="1"/>
          <p:nvPr/>
        </p:nvSpPr>
        <p:spPr>
          <a:xfrm>
            <a:off x="4468304" y="4751484"/>
            <a:ext cx="1836412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2. 可以为不同角色配置不同应用界面（可以投屏一个真实的馆长界面）</a:t>
            </a:r>
          </a:p>
        </p:txBody>
      </p:sp>
      <p:sp>
        <p:nvSpPr>
          <p:cNvPr id="1358" name="TextBox 137"/>
          <p:cNvSpPr txBox="1"/>
          <p:nvPr/>
        </p:nvSpPr>
        <p:spPr>
          <a:xfrm>
            <a:off x="4468305" y="6086809"/>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3. 配置微信端</a:t>
            </a:r>
          </a:p>
        </p:txBody>
      </p:sp>
      <p:sp>
        <p:nvSpPr>
          <p:cNvPr id="1359" name="TextBox 137"/>
          <p:cNvSpPr txBox="1"/>
          <p:nvPr/>
        </p:nvSpPr>
        <p:spPr>
          <a:xfrm>
            <a:off x="4468305" y="7422133"/>
            <a:ext cx="10301299"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4. 配置门户（需提前准备好相关应用）</a:t>
            </a:r>
          </a:p>
        </p:txBody>
      </p:sp>
      <p:sp>
        <p:nvSpPr>
          <p:cNvPr id="1360" name="TextBox 137"/>
          <p:cNvSpPr txBox="1"/>
          <p:nvPr/>
        </p:nvSpPr>
        <p:spPr>
          <a:xfrm>
            <a:off x="4497577" y="8757458"/>
            <a:ext cx="1180940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5. 配置大屏、歌德（需提前准备好相关应用）</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多屏联动：   统一管理     统一服务     统一数据"/>
          <p:cNvSpPr txBox="1">
            <a:spLocks noGrp="1"/>
          </p:cNvSpPr>
          <p:nvPr>
            <p:ph type="title" idx="4294967295"/>
          </p:nvPr>
        </p:nvSpPr>
        <p:spPr>
          <a:xfrm>
            <a:off x="4123126" y="9976236"/>
            <a:ext cx="16137748" cy="3086398"/>
          </a:xfrm>
          <a:prstGeom prst="rect">
            <a:avLst/>
          </a:prstGeom>
        </p:spPr>
        <p:txBody>
          <a:bodyPr/>
          <a:lstStyle/>
          <a:p>
            <a:pPr>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p>
          <a:p>
            <a:pPr>
              <a:lnSpc>
                <a:spcPct val="17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t>多屏联动：   统一管理     统一服务     统一数据</a:t>
            </a:r>
          </a:p>
        </p:txBody>
      </p:sp>
      <p:pic>
        <p:nvPicPr>
          <p:cNvPr id="1365" name="图像" descr="图像"/>
          <p:cNvPicPr>
            <a:picLocks noChangeAspect="1"/>
          </p:cNvPicPr>
          <p:nvPr/>
        </p:nvPicPr>
        <p:blipFill>
          <a:blip r:embed="rId1"/>
          <a:stretch>
            <a:fillRect/>
          </a:stretch>
        </p:blipFill>
        <p:spPr>
          <a:xfrm>
            <a:off x="4025806" y="997004"/>
            <a:ext cx="16332388" cy="854209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364"/>
                                        </p:tgtEl>
                                        <p:attrNameLst>
                                          <p:attrName>style.visibility</p:attrName>
                                        </p:attrNameLst>
                                      </p:cBhvr>
                                      <p:to>
                                        <p:strVal val="visible"/>
                                      </p:to>
                                    </p:set>
                                    <p:anim calcmode="lin" valueType="num">
                                      <p:cBhvr>
                                        <p:cTn id="7" dur="1500" fill="hold"/>
                                        <p:tgtEl>
                                          <p:spTgt spid="1364"/>
                                        </p:tgtEl>
                                        <p:attrNameLst>
                                          <p:attrName>ppt_x</p:attrName>
                                        </p:attrNameLst>
                                      </p:cBhvr>
                                      <p:tavLst>
                                        <p:tav tm="0">
                                          <p:val>
                                            <p:strVal val="#ppt_x"/>
                                          </p:val>
                                        </p:tav>
                                        <p:tav tm="100000">
                                          <p:val>
                                            <p:strVal val="#ppt_x"/>
                                          </p:val>
                                        </p:tav>
                                      </p:tavLst>
                                    </p:anim>
                                    <p:anim calcmode="lin" valueType="num">
                                      <p:cBhvr>
                                        <p:cTn id="8" dur="1500" fill="hold"/>
                                        <p:tgtEl>
                                          <p:spTgt spid="1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17471552389088_.pic_hd.jpg" descr="17471552389088_.pic_hd.jpg"/>
          <p:cNvPicPr>
            <a:picLocks noChangeAspect="1"/>
          </p:cNvPicPr>
          <p:nvPr/>
        </p:nvPicPr>
        <p:blipFill>
          <a:blip r:embed="rId1"/>
          <a:stretch>
            <a:fillRect/>
          </a:stretch>
        </p:blipFill>
        <p:spPr>
          <a:xfrm>
            <a:off x="-5273946" y="-677831"/>
            <a:ext cx="24384001" cy="13716001"/>
          </a:xfrm>
          <a:prstGeom prst="rect">
            <a:avLst/>
          </a:prstGeom>
          <a:ln w="12700">
            <a:miter lim="400000"/>
            <a:headEnd/>
            <a:tailEnd/>
          </a:ln>
        </p:spPr>
      </p:pic>
      <p:sp>
        <p:nvSpPr>
          <p:cNvPr id="1370" name="智慧图书馆的建设思想：可生长"/>
          <p:cNvSpPr txBox="1"/>
          <p:nvPr/>
        </p:nvSpPr>
        <p:spPr>
          <a:xfrm>
            <a:off x="7103745" y="11170926"/>
            <a:ext cx="10176510" cy="1209040"/>
          </a:xfrm>
          <a:prstGeom prst="rect">
            <a:avLst/>
          </a:prstGeom>
          <a:ln w="12700">
            <a:miter lim="400000"/>
          </a:ln>
        </p:spPr>
        <p:txBody>
          <a:bodyPr wrap="none" lIns="50800" tIns="50800" rIns="50800" bIns="50800" anchor="ctr">
            <a:spAutoFit/>
          </a:bodyPr>
          <a:lstStyle>
            <a:lvl1pPr defTabSz="825500">
              <a:lnSpc>
                <a:spcPct val="100000"/>
              </a:lnSpc>
              <a:spcBef>
                <a:spcPts val="4500"/>
              </a:spcBef>
              <a:defRPr sz="7200" b="1">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r>
              <a:t>智慧图书馆</a:t>
            </a:r>
            <a:r>
              <a:rPr lang="zh-CN"/>
              <a:t>如何落地呢？</a:t>
            </a:r>
            <a:endParaRPr lang="zh-CN"/>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入馆预约"/>
          <p:cNvSpPr/>
          <p:nvPr/>
        </p:nvSpPr>
        <p:spPr>
          <a:xfrm>
            <a:off x="3115217" y="3928577"/>
            <a:ext cx="3134534" cy="3013189"/>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a:sym typeface="+mn-ea"/>
              </a:rPr>
              <a:t>学科分馆</a:t>
            </a:r>
            <a:endParaRPr>
              <a:sym typeface="+mn-ea"/>
            </a:endParaRPr>
          </a:p>
        </p:txBody>
      </p:sp>
      <p:sp>
        <p:nvSpPr>
          <p:cNvPr id="1375" name="电子教参"/>
          <p:cNvSpPr/>
          <p:nvPr/>
        </p:nvSpPr>
        <p:spPr>
          <a:xfrm>
            <a:off x="6869974" y="3928577"/>
            <a:ext cx="3134535" cy="3013189"/>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a:sym typeface="+mn-ea"/>
              </a:rPr>
              <a:t>智能采选</a:t>
            </a:r>
            <a:endParaRPr lang="zh-CN"/>
          </a:p>
        </p:txBody>
      </p:sp>
      <p:sp>
        <p:nvSpPr>
          <p:cNvPr id="1376" name="阅读学分"/>
          <p:cNvSpPr/>
          <p:nvPr/>
        </p:nvSpPr>
        <p:spPr>
          <a:xfrm>
            <a:off x="3115217" y="8185893"/>
            <a:ext cx="3134534" cy="3013188"/>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活动管理</a:t>
            </a:r>
            <a:endParaRPr lang="zh-CN"/>
          </a:p>
        </p:txBody>
      </p:sp>
      <p:sp>
        <p:nvSpPr>
          <p:cNvPr id="1377" name="纸电智能采选"/>
          <p:cNvSpPr/>
          <p:nvPr/>
        </p:nvSpPr>
        <p:spPr>
          <a:xfrm>
            <a:off x="10624732" y="3928577"/>
            <a:ext cx="3134534" cy="3013189"/>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阅读学分</a:t>
            </a:r>
            <a:endParaRPr lang="zh-CN"/>
          </a:p>
        </p:txBody>
      </p:sp>
      <p:sp>
        <p:nvSpPr>
          <p:cNvPr id="1378" name="活动管理"/>
          <p:cNvSpPr/>
          <p:nvPr/>
        </p:nvSpPr>
        <p:spPr>
          <a:xfrm>
            <a:off x="10624732" y="8185893"/>
            <a:ext cx="3134535" cy="3013188"/>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读者咨询</a:t>
            </a:r>
            <a:endParaRPr lang="zh-CN"/>
          </a:p>
        </p:txBody>
      </p:sp>
      <p:sp>
        <p:nvSpPr>
          <p:cNvPr id="1379" name="智能客服"/>
          <p:cNvSpPr/>
          <p:nvPr/>
        </p:nvSpPr>
        <p:spPr>
          <a:xfrm>
            <a:off x="6869974" y="8158071"/>
            <a:ext cx="3134535" cy="3013189"/>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a:sym typeface="+mn-ea"/>
              </a:rPr>
              <a:t>库网监控</a:t>
            </a:r>
            <a:endParaRPr lang="zh-CN"/>
          </a:p>
        </p:txBody>
      </p:sp>
      <p:sp>
        <p:nvSpPr>
          <p:cNvPr id="1380" name="学科分馆"/>
          <p:cNvSpPr/>
          <p:nvPr/>
        </p:nvSpPr>
        <p:spPr>
          <a:xfrm>
            <a:off x="14379489" y="3928577"/>
            <a:ext cx="3134535" cy="3013189"/>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座位预约</a:t>
            </a:r>
            <a:endParaRPr lang="zh-CN"/>
          </a:p>
        </p:txBody>
      </p:sp>
      <p:sp>
        <p:nvSpPr>
          <p:cNvPr id="1381" name="库网监控"/>
          <p:cNvSpPr/>
          <p:nvPr/>
        </p:nvSpPr>
        <p:spPr>
          <a:xfrm>
            <a:off x="14379491" y="8185893"/>
            <a:ext cx="3134534" cy="3013188"/>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en-US" altLang="zh-CN"/>
              <a:t>30</a:t>
            </a:r>
            <a:r>
              <a:rPr lang="zh-CN" altLang="en-US"/>
              <a:t>分钟打卡</a:t>
            </a:r>
            <a:endParaRPr lang="zh-CN" altLang="en-US"/>
          </a:p>
        </p:txBody>
      </p:sp>
      <p:sp>
        <p:nvSpPr>
          <p:cNvPr id="1382" name="。。。"/>
          <p:cNvSpPr/>
          <p:nvPr/>
        </p:nvSpPr>
        <p:spPr>
          <a:xfrm>
            <a:off x="18134249" y="8185893"/>
            <a:ext cx="3134535" cy="3013188"/>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故障保修</a:t>
            </a:r>
            <a:endParaRPr lang="zh-CN"/>
          </a:p>
        </p:txBody>
      </p:sp>
      <p:sp>
        <p:nvSpPr>
          <p:cNvPr id="1383" name="LSP"/>
          <p:cNvSpPr/>
          <p:nvPr/>
        </p:nvSpPr>
        <p:spPr>
          <a:xfrm>
            <a:off x="18134248" y="3956399"/>
            <a:ext cx="3134534" cy="3013188"/>
          </a:xfrm>
          <a:prstGeom prst="roundRect">
            <a:avLst>
              <a:gd name="adj" fmla="val 0"/>
            </a:avLst>
          </a:prstGeom>
          <a:solidFill>
            <a:srgbClr val="FFFFFF"/>
          </a:solidFill>
          <a:ln w="12700">
            <a:miter lim="400000"/>
          </a:ln>
        </p:spPr>
        <p:txBody>
          <a:bodyPr lIns="50800" tIns="50800" rIns="50800" bIns="50800" anchor="ctr"/>
          <a:lstStyle>
            <a:lvl1pPr algn="ctr" defTabSz="825500">
              <a:lnSpc>
                <a:spcPct val="100000"/>
              </a:lnSpc>
              <a:defRPr sz="3200">
                <a:solidFill>
                  <a:srgbClr val="00B3CE"/>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入馆预约</a:t>
            </a:r>
            <a:endParaRPr lang="zh-CN"/>
          </a:p>
        </p:txBody>
      </p:sp>
      <p:sp>
        <p:nvSpPr>
          <p:cNvPr id="1384" name="推荐微应用"/>
          <p:cNvSpPr txBox="1"/>
          <p:nvPr/>
        </p:nvSpPr>
        <p:spPr>
          <a:xfrm>
            <a:off x="5677097" y="1303418"/>
            <a:ext cx="13029806" cy="1493520"/>
          </a:xfrm>
          <a:prstGeom prst="rect">
            <a:avLst/>
          </a:prstGeom>
          <a:ln w="12700">
            <a:miter lim="400000"/>
          </a:ln>
        </p:spPr>
        <p:txBody>
          <a:bodyPr lIns="27093" tIns="27093" rIns="27093" bIns="27093" anchor="ctr">
            <a:spAutoFit/>
          </a:bodyPr>
          <a:lstStyle>
            <a:lvl1pPr algn="ctr" defTabSz="825500">
              <a:lnSpc>
                <a:spcPct val="130000"/>
              </a:lnSpc>
              <a:defRPr sz="7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zh-CN"/>
              <a:t>落地</a:t>
            </a:r>
            <a:r>
              <a:t>微应用</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indefinite" fill="hold"/>
                                        <p:tgtEl>
                                          <p:spTgt spid="1374"/>
                                        </p:tgtEl>
                                        <p:attrNameLst>
                                          <p:attrName>style.visibility</p:attrName>
                                        </p:attrNameLst>
                                      </p:cBhvr>
                                      <p:to>
                                        <p:strVal val="visible"/>
                                      </p:to>
                                    </p:set>
                                    <p:anim calcmode="lin" valueType="num">
                                      <p:cBhvr>
                                        <p:cTn id="7" dur="500" fill="hold"/>
                                        <p:tgtEl>
                                          <p:spTgt spid="1374"/>
                                        </p:tgtEl>
                                        <p:attrNameLst>
                                          <p:attrName>ppt_x</p:attrName>
                                        </p:attrNameLst>
                                      </p:cBhvr>
                                      <p:tavLst>
                                        <p:tav tm="0">
                                          <p:val>
                                            <p:strVal val="#ppt_x"/>
                                          </p:val>
                                        </p:tav>
                                        <p:tav tm="100000">
                                          <p:val>
                                            <p:strVal val="#ppt_x"/>
                                          </p:val>
                                        </p:tav>
                                      </p:tavLst>
                                    </p:anim>
                                    <p:anim calcmode="lin" valueType="num">
                                      <p:cBhvr>
                                        <p:cTn id="8" dur="500" fill="hold"/>
                                        <p:tgtEl>
                                          <p:spTgt spid="13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2" nodeType="afterEffect">
                                  <p:stCondLst>
                                    <p:cond delay="0"/>
                                  </p:stCondLst>
                                  <p:childTnLst>
                                    <p:set>
                                      <p:cBhvr>
                                        <p:cTn id="11" dur="indefinite" fill="hold"/>
                                        <p:tgtEl>
                                          <p:spTgt spid="1375"/>
                                        </p:tgtEl>
                                        <p:attrNameLst>
                                          <p:attrName>style.visibility</p:attrName>
                                        </p:attrNameLst>
                                      </p:cBhvr>
                                      <p:to>
                                        <p:strVal val="visible"/>
                                      </p:to>
                                    </p:set>
                                    <p:anim calcmode="lin" valueType="num">
                                      <p:cBhvr>
                                        <p:cTn id="12" dur="500" fill="hold"/>
                                        <p:tgtEl>
                                          <p:spTgt spid="1375"/>
                                        </p:tgtEl>
                                        <p:attrNameLst>
                                          <p:attrName>ppt_x</p:attrName>
                                        </p:attrNameLst>
                                      </p:cBhvr>
                                      <p:tavLst>
                                        <p:tav tm="0">
                                          <p:val>
                                            <p:strVal val="#ppt_x"/>
                                          </p:val>
                                        </p:tav>
                                        <p:tav tm="100000">
                                          <p:val>
                                            <p:strVal val="#ppt_x"/>
                                          </p:val>
                                        </p:tav>
                                      </p:tavLst>
                                    </p:anim>
                                    <p:anim calcmode="lin" valueType="num">
                                      <p:cBhvr>
                                        <p:cTn id="13" dur="500" fill="hold"/>
                                        <p:tgtEl>
                                          <p:spTgt spid="137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3" nodeType="afterEffect">
                                  <p:stCondLst>
                                    <p:cond delay="0"/>
                                  </p:stCondLst>
                                  <p:childTnLst>
                                    <p:set>
                                      <p:cBhvr>
                                        <p:cTn id="16" dur="indefinite" fill="hold"/>
                                        <p:tgtEl>
                                          <p:spTgt spid="1377"/>
                                        </p:tgtEl>
                                        <p:attrNameLst>
                                          <p:attrName>style.visibility</p:attrName>
                                        </p:attrNameLst>
                                      </p:cBhvr>
                                      <p:to>
                                        <p:strVal val="visible"/>
                                      </p:to>
                                    </p:set>
                                    <p:anim calcmode="lin" valueType="num">
                                      <p:cBhvr>
                                        <p:cTn id="17" dur="500" fill="hold"/>
                                        <p:tgtEl>
                                          <p:spTgt spid="1377"/>
                                        </p:tgtEl>
                                        <p:attrNameLst>
                                          <p:attrName>ppt_x</p:attrName>
                                        </p:attrNameLst>
                                      </p:cBhvr>
                                      <p:tavLst>
                                        <p:tav tm="0">
                                          <p:val>
                                            <p:strVal val="#ppt_x"/>
                                          </p:val>
                                        </p:tav>
                                        <p:tav tm="100000">
                                          <p:val>
                                            <p:strVal val="#ppt_x"/>
                                          </p:val>
                                        </p:tav>
                                      </p:tavLst>
                                    </p:anim>
                                    <p:anim calcmode="lin" valueType="num">
                                      <p:cBhvr>
                                        <p:cTn id="18" dur="500" fill="hold"/>
                                        <p:tgtEl>
                                          <p:spTgt spid="137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4" nodeType="afterEffect">
                                  <p:stCondLst>
                                    <p:cond delay="0"/>
                                  </p:stCondLst>
                                  <p:childTnLst>
                                    <p:set>
                                      <p:cBhvr>
                                        <p:cTn id="21" dur="indefinite" fill="hold"/>
                                        <p:tgtEl>
                                          <p:spTgt spid="1380"/>
                                        </p:tgtEl>
                                        <p:attrNameLst>
                                          <p:attrName>style.visibility</p:attrName>
                                        </p:attrNameLst>
                                      </p:cBhvr>
                                      <p:to>
                                        <p:strVal val="visible"/>
                                      </p:to>
                                    </p:set>
                                    <p:anim calcmode="lin" valueType="num">
                                      <p:cBhvr>
                                        <p:cTn id="22" dur="500" fill="hold"/>
                                        <p:tgtEl>
                                          <p:spTgt spid="1380"/>
                                        </p:tgtEl>
                                        <p:attrNameLst>
                                          <p:attrName>ppt_x</p:attrName>
                                        </p:attrNameLst>
                                      </p:cBhvr>
                                      <p:tavLst>
                                        <p:tav tm="0">
                                          <p:val>
                                            <p:strVal val="#ppt_x"/>
                                          </p:val>
                                        </p:tav>
                                        <p:tav tm="100000">
                                          <p:val>
                                            <p:strVal val="#ppt_x"/>
                                          </p:val>
                                        </p:tav>
                                      </p:tavLst>
                                    </p:anim>
                                    <p:anim calcmode="lin" valueType="num">
                                      <p:cBhvr>
                                        <p:cTn id="23" dur="500" fill="hold"/>
                                        <p:tgtEl>
                                          <p:spTgt spid="138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5" nodeType="afterEffect">
                                  <p:stCondLst>
                                    <p:cond delay="0"/>
                                  </p:stCondLst>
                                  <p:childTnLst>
                                    <p:set>
                                      <p:cBhvr>
                                        <p:cTn id="26" dur="indefinite" fill="hold"/>
                                        <p:tgtEl>
                                          <p:spTgt spid="1376"/>
                                        </p:tgtEl>
                                        <p:attrNameLst>
                                          <p:attrName>style.visibility</p:attrName>
                                        </p:attrNameLst>
                                      </p:cBhvr>
                                      <p:to>
                                        <p:strVal val="visible"/>
                                      </p:to>
                                    </p:set>
                                    <p:anim calcmode="lin" valueType="num">
                                      <p:cBhvr>
                                        <p:cTn id="27" dur="500" fill="hold"/>
                                        <p:tgtEl>
                                          <p:spTgt spid="1376"/>
                                        </p:tgtEl>
                                        <p:attrNameLst>
                                          <p:attrName>ppt_x</p:attrName>
                                        </p:attrNameLst>
                                      </p:cBhvr>
                                      <p:tavLst>
                                        <p:tav tm="0">
                                          <p:val>
                                            <p:strVal val="#ppt_x"/>
                                          </p:val>
                                        </p:tav>
                                        <p:tav tm="100000">
                                          <p:val>
                                            <p:strVal val="#ppt_x"/>
                                          </p:val>
                                        </p:tav>
                                      </p:tavLst>
                                    </p:anim>
                                    <p:anim calcmode="lin" valueType="num">
                                      <p:cBhvr>
                                        <p:cTn id="28" dur="500" fill="hold"/>
                                        <p:tgtEl>
                                          <p:spTgt spid="137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6" nodeType="afterEffect">
                                  <p:stCondLst>
                                    <p:cond delay="0"/>
                                  </p:stCondLst>
                                  <p:childTnLst>
                                    <p:set>
                                      <p:cBhvr>
                                        <p:cTn id="31" dur="indefinite" fill="hold"/>
                                        <p:tgtEl>
                                          <p:spTgt spid="1379"/>
                                        </p:tgtEl>
                                        <p:attrNameLst>
                                          <p:attrName>style.visibility</p:attrName>
                                        </p:attrNameLst>
                                      </p:cBhvr>
                                      <p:to>
                                        <p:strVal val="visible"/>
                                      </p:to>
                                    </p:set>
                                    <p:anim calcmode="lin" valueType="num">
                                      <p:cBhvr>
                                        <p:cTn id="32" dur="500" fill="hold"/>
                                        <p:tgtEl>
                                          <p:spTgt spid="1379"/>
                                        </p:tgtEl>
                                        <p:attrNameLst>
                                          <p:attrName>ppt_x</p:attrName>
                                        </p:attrNameLst>
                                      </p:cBhvr>
                                      <p:tavLst>
                                        <p:tav tm="0">
                                          <p:val>
                                            <p:strVal val="#ppt_x"/>
                                          </p:val>
                                        </p:tav>
                                        <p:tav tm="100000">
                                          <p:val>
                                            <p:strVal val="#ppt_x"/>
                                          </p:val>
                                        </p:tav>
                                      </p:tavLst>
                                    </p:anim>
                                    <p:anim calcmode="lin" valueType="num">
                                      <p:cBhvr>
                                        <p:cTn id="33" dur="500" fill="hold"/>
                                        <p:tgtEl>
                                          <p:spTgt spid="1379"/>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grpId="7" nodeType="afterEffect">
                                  <p:stCondLst>
                                    <p:cond delay="0"/>
                                  </p:stCondLst>
                                  <p:childTnLst>
                                    <p:set>
                                      <p:cBhvr>
                                        <p:cTn id="36" dur="indefinite" fill="hold"/>
                                        <p:tgtEl>
                                          <p:spTgt spid="1378"/>
                                        </p:tgtEl>
                                        <p:attrNameLst>
                                          <p:attrName>style.visibility</p:attrName>
                                        </p:attrNameLst>
                                      </p:cBhvr>
                                      <p:to>
                                        <p:strVal val="visible"/>
                                      </p:to>
                                    </p:set>
                                    <p:anim calcmode="lin" valueType="num">
                                      <p:cBhvr>
                                        <p:cTn id="37" dur="500" fill="hold"/>
                                        <p:tgtEl>
                                          <p:spTgt spid="1378"/>
                                        </p:tgtEl>
                                        <p:attrNameLst>
                                          <p:attrName>ppt_x</p:attrName>
                                        </p:attrNameLst>
                                      </p:cBhvr>
                                      <p:tavLst>
                                        <p:tav tm="0">
                                          <p:val>
                                            <p:strVal val="#ppt_x"/>
                                          </p:val>
                                        </p:tav>
                                        <p:tav tm="100000">
                                          <p:val>
                                            <p:strVal val="#ppt_x"/>
                                          </p:val>
                                        </p:tav>
                                      </p:tavLst>
                                    </p:anim>
                                    <p:anim calcmode="lin" valueType="num">
                                      <p:cBhvr>
                                        <p:cTn id="38" dur="500" fill="hold"/>
                                        <p:tgtEl>
                                          <p:spTgt spid="1378"/>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8" nodeType="afterEffect">
                                  <p:stCondLst>
                                    <p:cond delay="0"/>
                                  </p:stCondLst>
                                  <p:childTnLst>
                                    <p:set>
                                      <p:cBhvr>
                                        <p:cTn id="41" dur="indefinite" fill="hold"/>
                                        <p:tgtEl>
                                          <p:spTgt spid="1381"/>
                                        </p:tgtEl>
                                        <p:attrNameLst>
                                          <p:attrName>style.visibility</p:attrName>
                                        </p:attrNameLst>
                                      </p:cBhvr>
                                      <p:to>
                                        <p:strVal val="visible"/>
                                      </p:to>
                                    </p:set>
                                    <p:anim calcmode="lin" valueType="num">
                                      <p:cBhvr>
                                        <p:cTn id="42" dur="500" fill="hold"/>
                                        <p:tgtEl>
                                          <p:spTgt spid="1381"/>
                                        </p:tgtEl>
                                        <p:attrNameLst>
                                          <p:attrName>ppt_x</p:attrName>
                                        </p:attrNameLst>
                                      </p:cBhvr>
                                      <p:tavLst>
                                        <p:tav tm="0">
                                          <p:val>
                                            <p:strVal val="#ppt_x"/>
                                          </p:val>
                                        </p:tav>
                                        <p:tav tm="100000">
                                          <p:val>
                                            <p:strVal val="#ppt_x"/>
                                          </p:val>
                                        </p:tav>
                                      </p:tavLst>
                                    </p:anim>
                                    <p:anim calcmode="lin" valueType="num">
                                      <p:cBhvr>
                                        <p:cTn id="43" dur="500" fill="hold"/>
                                        <p:tgtEl>
                                          <p:spTgt spid="1381"/>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grpId="9" nodeType="afterEffect">
                                  <p:stCondLst>
                                    <p:cond delay="0"/>
                                  </p:stCondLst>
                                  <p:childTnLst>
                                    <p:set>
                                      <p:cBhvr>
                                        <p:cTn id="46" dur="indefinite" fill="hold"/>
                                        <p:tgtEl>
                                          <p:spTgt spid="1382"/>
                                        </p:tgtEl>
                                        <p:attrNameLst>
                                          <p:attrName>style.visibility</p:attrName>
                                        </p:attrNameLst>
                                      </p:cBhvr>
                                      <p:to>
                                        <p:strVal val="visible"/>
                                      </p:to>
                                    </p:set>
                                    <p:anim calcmode="lin" valueType="num">
                                      <p:cBhvr>
                                        <p:cTn id="47" dur="500" fill="hold"/>
                                        <p:tgtEl>
                                          <p:spTgt spid="1382"/>
                                        </p:tgtEl>
                                        <p:attrNameLst>
                                          <p:attrName>ppt_x</p:attrName>
                                        </p:attrNameLst>
                                      </p:cBhvr>
                                      <p:tavLst>
                                        <p:tav tm="0">
                                          <p:val>
                                            <p:strVal val="#ppt_x"/>
                                          </p:val>
                                        </p:tav>
                                        <p:tav tm="100000">
                                          <p:val>
                                            <p:strVal val="#ppt_x"/>
                                          </p:val>
                                        </p:tav>
                                      </p:tavLst>
                                    </p:anim>
                                    <p:anim calcmode="lin" valueType="num">
                                      <p:cBhvr>
                                        <p:cTn id="48" dur="500" fill="hold"/>
                                        <p:tgtEl>
                                          <p:spTgt spid="1382"/>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1" fill="hold" grpId="10" nodeType="afterEffect">
                                  <p:stCondLst>
                                    <p:cond delay="0"/>
                                  </p:stCondLst>
                                  <p:childTnLst>
                                    <p:set>
                                      <p:cBhvr>
                                        <p:cTn id="51" dur="indefinite" fill="hold"/>
                                        <p:tgtEl>
                                          <p:spTgt spid="1383"/>
                                        </p:tgtEl>
                                        <p:attrNameLst>
                                          <p:attrName>style.visibility</p:attrName>
                                        </p:attrNameLst>
                                      </p:cBhvr>
                                      <p:to>
                                        <p:strVal val="visible"/>
                                      </p:to>
                                    </p:set>
                                    <p:anim calcmode="lin" valueType="num">
                                      <p:cBhvr>
                                        <p:cTn id="52" dur="500" fill="hold"/>
                                        <p:tgtEl>
                                          <p:spTgt spid="1383"/>
                                        </p:tgtEl>
                                        <p:attrNameLst>
                                          <p:attrName>ppt_x</p:attrName>
                                        </p:attrNameLst>
                                      </p:cBhvr>
                                      <p:tavLst>
                                        <p:tav tm="0">
                                          <p:val>
                                            <p:strVal val="#ppt_x"/>
                                          </p:val>
                                        </p:tav>
                                        <p:tav tm="100000">
                                          <p:val>
                                            <p:strVal val="#ppt_x"/>
                                          </p:val>
                                        </p:tav>
                                      </p:tavLst>
                                    </p:anim>
                                    <p:anim calcmode="lin" valueType="num">
                                      <p:cBhvr>
                                        <p:cTn id="53" dur="500" fill="hold"/>
                                        <p:tgtEl>
                                          <p:spTgt spid="13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 grpId="1" animBg="1" advAuto="0"/>
      <p:bldP spid="1375" grpId="2" animBg="1" advAuto="0"/>
      <p:bldP spid="1376" grpId="5" animBg="1" advAuto="0"/>
      <p:bldP spid="1377" grpId="3" animBg="1" advAuto="0"/>
      <p:bldP spid="1378" grpId="7" bldLvl="0" animBg="1" advAuto="0"/>
      <p:bldP spid="1379" grpId="6" animBg="1" advAuto="0"/>
      <p:bldP spid="1380" grpId="4" animBg="1" advAuto="0"/>
      <p:bldP spid="1381" grpId="8" animBg="1" advAuto="0"/>
      <p:bldP spid="1382" grpId="9" animBg="1" advAuto="0"/>
      <p:bldP spid="1383" grpId="1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8" name="TextBox 137"/>
          <p:cNvSpPr txBox="1"/>
          <p:nvPr/>
        </p:nvSpPr>
        <p:spPr>
          <a:xfrm>
            <a:off x="7345672" y="12304886"/>
            <a:ext cx="11222975"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第一家全面落地的基于微服务架构的LSP </a:t>
            </a:r>
          </a:p>
        </p:txBody>
      </p:sp>
      <p:sp>
        <p:nvSpPr>
          <p:cNvPr id="1389" name="TextBox 137"/>
          <p:cNvSpPr txBox="1"/>
          <p:nvPr/>
        </p:nvSpPr>
        <p:spPr>
          <a:xfrm>
            <a:off x="11495802" y="728519"/>
            <a:ext cx="237702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南京大学</a:t>
            </a:r>
          </a:p>
        </p:txBody>
      </p:sp>
      <p:pic>
        <p:nvPicPr>
          <p:cNvPr id="1390" name="图像" descr="图像"/>
          <p:cNvPicPr>
            <a:picLocks noChangeAspect="1"/>
          </p:cNvPicPr>
          <p:nvPr/>
        </p:nvPicPr>
        <p:blipFill>
          <a:blip r:embed="rId1"/>
          <a:stretch>
            <a:fillRect/>
          </a:stretch>
        </p:blipFill>
        <p:spPr>
          <a:xfrm>
            <a:off x="3407760" y="2275858"/>
            <a:ext cx="15862301" cy="8420101"/>
          </a:xfrm>
          <a:prstGeom prst="rect">
            <a:avLst/>
          </a:prstGeom>
          <a:ln w="12700">
            <a:miter lim="400000"/>
            <a:headEnd/>
            <a:tailEnd/>
          </a:ln>
        </p:spPr>
      </p:pic>
      <p:pic>
        <p:nvPicPr>
          <p:cNvPr id="1391" name="图像" descr="图像"/>
          <p:cNvPicPr>
            <a:picLocks noChangeAspect="1"/>
          </p:cNvPicPr>
          <p:nvPr/>
        </p:nvPicPr>
        <p:blipFill>
          <a:blip r:embed="rId2"/>
          <a:stretch>
            <a:fillRect/>
          </a:stretch>
        </p:blipFill>
        <p:spPr>
          <a:xfrm>
            <a:off x="5613090" y="3216115"/>
            <a:ext cx="16078201" cy="836930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type="lt">
                                    <p:tmAbs val="0"/>
                                  </p:iterate>
                                  <p:childTnLst>
                                    <p:set>
                                      <p:cBhvr>
                                        <p:cTn id="6" dur="indefinite" fill="hold"/>
                                        <p:tgtEl>
                                          <p:spTgt spid="1389"/>
                                        </p:tgtEl>
                                        <p:attrNameLst>
                                          <p:attrName>style.visibility</p:attrName>
                                        </p:attrNameLst>
                                      </p:cBhvr>
                                      <p:to>
                                        <p:strVal val="visible"/>
                                      </p:to>
                                    </p:set>
                                    <p:anim calcmode="lin" valueType="num">
                                      <p:cBhvr>
                                        <p:cTn id="7" dur="1000" fill="hold"/>
                                        <p:tgtEl>
                                          <p:spTgt spid="1389"/>
                                        </p:tgtEl>
                                        <p:attrNameLst>
                                          <p:attrName>ppt_x</p:attrName>
                                        </p:attrNameLst>
                                      </p:cBhvr>
                                      <p:tavLst>
                                        <p:tav tm="0">
                                          <p:val>
                                            <p:strVal val="0-#ppt_w/2"/>
                                          </p:val>
                                        </p:tav>
                                        <p:tav tm="100000">
                                          <p:val>
                                            <p:strVal val="#ppt_x"/>
                                          </p:val>
                                        </p:tav>
                                      </p:tavLst>
                                    </p:anim>
                                    <p:anim calcmode="lin" valueType="num">
                                      <p:cBhvr>
                                        <p:cTn id="8" dur="1000" fill="hold"/>
                                        <p:tgtEl>
                                          <p:spTgt spid="138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type="lt">
                                    <p:tmAbs val="0"/>
                                  </p:iterate>
                                  <p:childTnLst>
                                    <p:set>
                                      <p:cBhvr>
                                        <p:cTn id="11" dur="indefinite" fill="hold"/>
                                        <p:tgtEl>
                                          <p:spTgt spid="1388"/>
                                        </p:tgtEl>
                                        <p:attrNameLst>
                                          <p:attrName>style.visibility</p:attrName>
                                        </p:attrNameLst>
                                      </p:cBhvr>
                                      <p:to>
                                        <p:strVal val="visible"/>
                                      </p:to>
                                    </p:set>
                                    <p:anim calcmode="lin" valueType="num">
                                      <p:cBhvr>
                                        <p:cTn id="12" dur="1000" fill="hold"/>
                                        <p:tgtEl>
                                          <p:spTgt spid="1388"/>
                                        </p:tgtEl>
                                        <p:attrNameLst>
                                          <p:attrName>ppt_x</p:attrName>
                                        </p:attrNameLst>
                                      </p:cBhvr>
                                      <p:tavLst>
                                        <p:tav tm="0">
                                          <p:val>
                                            <p:strVal val="0-#ppt_w/2"/>
                                          </p:val>
                                        </p:tav>
                                        <p:tav tm="100000">
                                          <p:val>
                                            <p:strVal val="#ppt_x"/>
                                          </p:val>
                                        </p:tav>
                                      </p:tavLst>
                                    </p:anim>
                                    <p:anim calcmode="lin" valueType="num">
                                      <p:cBhvr>
                                        <p:cTn id="13" dur="1000" fill="hold"/>
                                        <p:tgtEl>
                                          <p:spTgt spid="138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3" nodeType="clickEffect">
                                  <p:stCondLst>
                                    <p:cond delay="0"/>
                                  </p:stCondLst>
                                  <p:childTnLst>
                                    <p:set>
                                      <p:cBhvr>
                                        <p:cTn id="17" dur="indefinite" fill="hold"/>
                                        <p:tgtEl>
                                          <p:spTgt spid="1390"/>
                                        </p:tgtEl>
                                        <p:attrNameLst>
                                          <p:attrName>style.visibility</p:attrName>
                                        </p:attrNameLst>
                                      </p:cBhvr>
                                      <p:to>
                                        <p:strVal val="visible"/>
                                      </p:to>
                                    </p:set>
                                    <p:anim calcmode="lin" valueType="num">
                                      <p:cBhvr>
                                        <p:cTn id="18" dur="1000" fill="hold"/>
                                        <p:tgtEl>
                                          <p:spTgt spid="1390"/>
                                        </p:tgtEl>
                                        <p:attrNameLst>
                                          <p:attrName>ppt_x</p:attrName>
                                        </p:attrNameLst>
                                      </p:cBhvr>
                                      <p:tavLst>
                                        <p:tav tm="0">
                                          <p:val>
                                            <p:strVal val="0-#ppt_w/2"/>
                                          </p:val>
                                        </p:tav>
                                        <p:tav tm="100000">
                                          <p:val>
                                            <p:strVal val="#ppt_x"/>
                                          </p:val>
                                        </p:tav>
                                      </p:tavLst>
                                    </p:anim>
                                    <p:anim calcmode="lin" valueType="num">
                                      <p:cBhvr>
                                        <p:cTn id="19" dur="1000" fill="hold"/>
                                        <p:tgtEl>
                                          <p:spTgt spid="139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4" nodeType="clickEffect">
                                  <p:stCondLst>
                                    <p:cond delay="0"/>
                                  </p:stCondLst>
                                  <p:childTnLst>
                                    <p:set>
                                      <p:cBhvr>
                                        <p:cTn id="23" dur="indefinite" fill="hold"/>
                                        <p:tgtEl>
                                          <p:spTgt spid="1391"/>
                                        </p:tgtEl>
                                        <p:attrNameLst>
                                          <p:attrName>style.visibility</p:attrName>
                                        </p:attrNameLst>
                                      </p:cBhvr>
                                      <p:to>
                                        <p:strVal val="visible"/>
                                      </p:to>
                                    </p:set>
                                    <p:anim calcmode="lin" valueType="num">
                                      <p:cBhvr>
                                        <p:cTn id="24" dur="1000" fill="hold"/>
                                        <p:tgtEl>
                                          <p:spTgt spid="1391"/>
                                        </p:tgtEl>
                                        <p:attrNameLst>
                                          <p:attrName>ppt_x</p:attrName>
                                        </p:attrNameLst>
                                      </p:cBhvr>
                                      <p:tavLst>
                                        <p:tav tm="0">
                                          <p:val>
                                            <p:strVal val="0-#ppt_w/2"/>
                                          </p:val>
                                        </p:tav>
                                        <p:tav tm="100000">
                                          <p:val>
                                            <p:strVal val="#ppt_x"/>
                                          </p:val>
                                        </p:tav>
                                      </p:tavLst>
                                    </p:anim>
                                    <p:anim calcmode="lin" valueType="num">
                                      <p:cBhvr>
                                        <p:cTn id="25" dur="1000" fill="hold"/>
                                        <p:tgtEl>
                                          <p:spTgt spid="1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8" grpId="2" animBg="1" advAuto="0"/>
      <p:bldP spid="1389" grpId="1" animBg="1" advAuto="0"/>
      <p:bldP spid="1390" grpId="3" animBg="1" advAuto="0"/>
      <p:bldP spid="1391" grpId="4"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 name="浙江工商职业技术学院"/>
          <p:cNvSpPr txBox="1"/>
          <p:nvPr/>
        </p:nvSpPr>
        <p:spPr>
          <a:xfrm>
            <a:off x="6047049" y="12546035"/>
            <a:ext cx="13029805"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浙江工商职业技术学院</a:t>
            </a:r>
            <a:endParaRPr b="1">
              <a:latin typeface="Helvetica Neue Bold" panose="02000503000000020004" charset="0"/>
            </a:endParaRPr>
          </a:p>
        </p:txBody>
      </p:sp>
      <p:pic>
        <p:nvPicPr>
          <p:cNvPr id="1467" name="图像" descr="图像"/>
          <p:cNvPicPr>
            <a:picLocks noChangeAspect="1"/>
          </p:cNvPicPr>
          <p:nvPr/>
        </p:nvPicPr>
        <p:blipFill>
          <a:blip r:embed="rId1"/>
          <a:stretch>
            <a:fillRect/>
          </a:stretch>
        </p:blipFill>
        <p:spPr>
          <a:xfrm>
            <a:off x="18336907" y="2030070"/>
            <a:ext cx="5542669" cy="9858562"/>
          </a:xfrm>
          <a:prstGeom prst="rect">
            <a:avLst/>
          </a:prstGeom>
          <a:ln w="12700">
            <a:miter lim="400000"/>
            <a:headEnd/>
            <a:tailEnd/>
          </a:ln>
        </p:spPr>
      </p:pic>
      <p:pic>
        <p:nvPicPr>
          <p:cNvPr id="1468" name="图像" descr="图像"/>
          <p:cNvPicPr>
            <a:picLocks noChangeAspect="1"/>
          </p:cNvPicPr>
          <p:nvPr/>
        </p:nvPicPr>
        <p:blipFill>
          <a:blip r:embed="rId2"/>
          <a:stretch>
            <a:fillRect/>
          </a:stretch>
        </p:blipFill>
        <p:spPr>
          <a:xfrm>
            <a:off x="12392745" y="2030071"/>
            <a:ext cx="5542670" cy="9858561"/>
          </a:xfrm>
          <a:prstGeom prst="rect">
            <a:avLst/>
          </a:prstGeom>
          <a:ln w="12700">
            <a:miter lim="400000"/>
            <a:headEnd/>
            <a:tailEnd/>
          </a:ln>
        </p:spPr>
      </p:pic>
      <p:pic>
        <p:nvPicPr>
          <p:cNvPr id="1469" name="图像" descr="图像"/>
          <p:cNvPicPr>
            <a:picLocks noChangeAspect="1"/>
          </p:cNvPicPr>
          <p:nvPr/>
        </p:nvPicPr>
        <p:blipFill>
          <a:blip r:embed="rId3"/>
          <a:stretch>
            <a:fillRect/>
          </a:stretch>
        </p:blipFill>
        <p:spPr>
          <a:xfrm>
            <a:off x="6448585" y="2030072"/>
            <a:ext cx="5542670" cy="9858559"/>
          </a:xfrm>
          <a:prstGeom prst="rect">
            <a:avLst/>
          </a:prstGeom>
          <a:ln w="12700">
            <a:miter lim="400000"/>
            <a:headEnd/>
            <a:tailEnd/>
          </a:ln>
        </p:spPr>
      </p:pic>
      <p:pic>
        <p:nvPicPr>
          <p:cNvPr id="1470" name="图像" descr="图像"/>
          <p:cNvPicPr>
            <a:picLocks noChangeAspect="1"/>
          </p:cNvPicPr>
          <p:nvPr/>
        </p:nvPicPr>
        <p:blipFill>
          <a:blip r:embed="rId4"/>
          <a:stretch>
            <a:fillRect/>
          </a:stretch>
        </p:blipFill>
        <p:spPr>
          <a:xfrm>
            <a:off x="504424" y="2030072"/>
            <a:ext cx="5542670" cy="9858559"/>
          </a:xfrm>
          <a:prstGeom prst="rect">
            <a:avLst/>
          </a:prstGeom>
          <a:ln w="12700">
            <a:miter lim="400000"/>
            <a:headEnd/>
            <a:tailEnd/>
          </a:ln>
        </p:spPr>
      </p:pic>
      <p:sp>
        <p:nvSpPr>
          <p:cNvPr id="1471" name="阅读学分课"/>
          <p:cNvSpPr txBox="1"/>
          <p:nvPr/>
        </p:nvSpPr>
        <p:spPr>
          <a:xfrm>
            <a:off x="5877122" y="509068"/>
            <a:ext cx="13029806"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阅读学分</a:t>
            </a:r>
            <a:endParaRPr b="1">
              <a:latin typeface="Helvetica Neue Bold" panose="0200050300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5" name="12081584631587_.pic_hd.jpg" descr="12081584631587_.pic_hd.jpg"/>
          <p:cNvPicPr>
            <a:picLocks noChangeAspect="1"/>
          </p:cNvPicPr>
          <p:nvPr/>
        </p:nvPicPr>
        <p:blipFill>
          <a:blip r:embed="rId1"/>
          <a:stretch>
            <a:fillRect/>
          </a:stretch>
        </p:blipFill>
        <p:spPr>
          <a:xfrm>
            <a:off x="388729" y="2397019"/>
            <a:ext cx="5441050" cy="9672977"/>
          </a:xfrm>
          <a:prstGeom prst="rect">
            <a:avLst/>
          </a:prstGeom>
          <a:ln w="12700">
            <a:miter lim="400000"/>
            <a:headEnd/>
            <a:tailEnd/>
          </a:ln>
          <a:effectLst>
            <a:outerShdw blurRad="254000" dist="127000" dir="16200000" rotWithShape="0">
              <a:srgbClr val="000000">
                <a:alpha val="70000"/>
              </a:srgbClr>
            </a:outerShdw>
          </a:effectLst>
        </p:spPr>
      </p:pic>
      <p:pic>
        <p:nvPicPr>
          <p:cNvPr id="1426" name="12091584631588_.pic_hd.jpg" descr="12091584631588_.pic_hd.jpg"/>
          <p:cNvPicPr>
            <a:picLocks noChangeAspect="1"/>
          </p:cNvPicPr>
          <p:nvPr/>
        </p:nvPicPr>
        <p:blipFill>
          <a:blip r:embed="rId2"/>
          <a:stretch>
            <a:fillRect/>
          </a:stretch>
        </p:blipFill>
        <p:spPr>
          <a:xfrm>
            <a:off x="6457800" y="2397018"/>
            <a:ext cx="5441051" cy="9672979"/>
          </a:xfrm>
          <a:prstGeom prst="rect">
            <a:avLst/>
          </a:prstGeom>
          <a:ln w="12700">
            <a:miter lim="400000"/>
            <a:headEnd/>
            <a:tailEnd/>
          </a:ln>
          <a:effectLst>
            <a:outerShdw blurRad="254000" dist="127000" dir="16200000" rotWithShape="0">
              <a:srgbClr val="000000">
                <a:alpha val="70000"/>
              </a:srgbClr>
            </a:outerShdw>
          </a:effectLst>
        </p:spPr>
      </p:pic>
      <p:pic>
        <p:nvPicPr>
          <p:cNvPr id="1427" name="12101584631589_.pic_hd.jpg" descr="12101584631589_.pic_hd.jpg"/>
          <p:cNvPicPr>
            <a:picLocks noChangeAspect="1"/>
          </p:cNvPicPr>
          <p:nvPr/>
        </p:nvPicPr>
        <p:blipFill>
          <a:blip r:embed="rId3"/>
          <a:stretch>
            <a:fillRect/>
          </a:stretch>
        </p:blipFill>
        <p:spPr>
          <a:xfrm>
            <a:off x="12526871" y="2397018"/>
            <a:ext cx="5441051" cy="9672979"/>
          </a:xfrm>
          <a:prstGeom prst="rect">
            <a:avLst/>
          </a:prstGeom>
          <a:ln w="12700">
            <a:miter lim="400000"/>
            <a:headEnd/>
            <a:tailEnd/>
          </a:ln>
          <a:effectLst>
            <a:outerShdw blurRad="254000" dist="127000" dir="16200000" rotWithShape="0">
              <a:srgbClr val="000000">
                <a:alpha val="70000"/>
              </a:srgbClr>
            </a:outerShdw>
          </a:effectLst>
        </p:spPr>
      </p:pic>
      <p:pic>
        <p:nvPicPr>
          <p:cNvPr id="1428" name="12111584631590_.pic.jpg" descr="12111584631590_.pic.jpg"/>
          <p:cNvPicPr>
            <a:picLocks noChangeAspect="1"/>
          </p:cNvPicPr>
          <p:nvPr/>
        </p:nvPicPr>
        <p:blipFill>
          <a:blip r:embed="rId4"/>
          <a:stretch>
            <a:fillRect/>
          </a:stretch>
        </p:blipFill>
        <p:spPr>
          <a:xfrm>
            <a:off x="18595943" y="2397019"/>
            <a:ext cx="5399329" cy="9672977"/>
          </a:xfrm>
          <a:prstGeom prst="rect">
            <a:avLst/>
          </a:prstGeom>
          <a:ln w="12700">
            <a:miter lim="400000"/>
            <a:headEnd/>
            <a:tailEnd/>
          </a:ln>
          <a:effectLst>
            <a:outerShdw blurRad="254000" dist="127000" dir="16200000" rotWithShape="0">
              <a:srgbClr val="000000">
                <a:alpha val="70000"/>
              </a:srgbClr>
            </a:outerShdw>
          </a:effectLst>
        </p:spPr>
      </p:pic>
      <p:sp>
        <p:nvSpPr>
          <p:cNvPr id="1429" name="座位预约"/>
          <p:cNvSpPr txBox="1"/>
          <p:nvPr/>
        </p:nvSpPr>
        <p:spPr>
          <a:xfrm>
            <a:off x="5677097" y="947331"/>
            <a:ext cx="13029806"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座位预约</a:t>
            </a:r>
            <a:endParaRPr b="1">
              <a:latin typeface="Helvetica Neue Bold" panose="02000503000000020004" charset="0"/>
            </a:endParaRPr>
          </a:p>
        </p:txBody>
      </p:sp>
      <p:sp>
        <p:nvSpPr>
          <p:cNvPr id="1430" name="上海政法学院"/>
          <p:cNvSpPr txBox="1"/>
          <p:nvPr/>
        </p:nvSpPr>
        <p:spPr>
          <a:xfrm>
            <a:off x="5677097" y="12666244"/>
            <a:ext cx="13029806"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上海政法学院</a:t>
            </a:r>
            <a:endParaRPr b="1">
              <a:latin typeface="Helvetica Neue Bold" panose="0200050300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 name="成组"/>
          <p:cNvGrpSpPr/>
          <p:nvPr/>
        </p:nvGrpSpPr>
        <p:grpSpPr>
          <a:xfrm>
            <a:off x="822441" y="2770753"/>
            <a:ext cx="5072349" cy="8751493"/>
            <a:chOff x="0" y="0"/>
            <a:chExt cx="5072348" cy="8751491"/>
          </a:xfrm>
        </p:grpSpPr>
        <p:pic>
          <p:nvPicPr>
            <p:cNvPr id="1432" name="13511589124974_.pic_hd.jpg" descr="13511589124974_.pic_hd.jpg"/>
            <p:cNvPicPr>
              <a:picLocks noChangeAspect="1"/>
            </p:cNvPicPr>
            <p:nvPr/>
          </p:nvPicPr>
          <p:blipFill>
            <a:blip r:embed="rId1"/>
            <a:stretch>
              <a:fillRect/>
            </a:stretch>
          </p:blipFill>
          <p:spPr>
            <a:xfrm>
              <a:off x="0" y="0"/>
              <a:ext cx="5072349" cy="8751492"/>
            </a:xfrm>
            <a:prstGeom prst="rect">
              <a:avLst/>
            </a:prstGeom>
            <a:ln w="12700" cap="flat">
              <a:noFill/>
              <a:miter lim="400000"/>
              <a:headEnd/>
              <a:tailEnd/>
            </a:ln>
            <a:effectLst/>
          </p:spPr>
        </p:pic>
        <p:pic>
          <p:nvPicPr>
            <p:cNvPr id="1433" name="13501589124972_.pic_hd.jpg" descr="13501589124972_.pic_hd.jpg"/>
            <p:cNvPicPr>
              <a:picLocks noChangeAspect="1"/>
            </p:cNvPicPr>
            <p:nvPr/>
          </p:nvPicPr>
          <p:blipFill>
            <a:blip r:embed="rId2"/>
            <a:stretch>
              <a:fillRect/>
            </a:stretch>
          </p:blipFill>
          <p:spPr>
            <a:xfrm>
              <a:off x="0" y="0"/>
              <a:ext cx="5072349" cy="8751492"/>
            </a:xfrm>
            <a:prstGeom prst="rect">
              <a:avLst/>
            </a:prstGeom>
            <a:ln w="12700" cap="flat">
              <a:noFill/>
              <a:miter lim="400000"/>
              <a:headEnd/>
              <a:tailEnd/>
            </a:ln>
            <a:effectLst/>
          </p:spPr>
        </p:pic>
      </p:grpSp>
      <p:pic>
        <p:nvPicPr>
          <p:cNvPr id="1435" name="13521589125572_.pic_hd.jpg" descr="13521589125572_.pic_hd.jpg"/>
          <p:cNvPicPr>
            <a:picLocks noChangeAspect="1"/>
          </p:cNvPicPr>
          <p:nvPr/>
        </p:nvPicPr>
        <p:blipFill>
          <a:blip r:embed="rId3"/>
          <a:stretch>
            <a:fillRect/>
          </a:stretch>
        </p:blipFill>
        <p:spPr>
          <a:xfrm>
            <a:off x="6680455" y="2770754"/>
            <a:ext cx="5072349" cy="8751491"/>
          </a:xfrm>
          <a:prstGeom prst="rect">
            <a:avLst/>
          </a:prstGeom>
          <a:ln w="12700">
            <a:miter lim="400000"/>
            <a:headEnd/>
            <a:tailEnd/>
          </a:ln>
          <a:effectLst>
            <a:outerShdw blurRad="1016000" dist="482600" dir="5400000" rotWithShape="0">
              <a:schemeClr val="accent1">
                <a:alpha val="33000"/>
              </a:schemeClr>
            </a:outerShdw>
          </a:effectLst>
        </p:spPr>
      </p:pic>
      <p:pic>
        <p:nvPicPr>
          <p:cNvPr id="1436" name="13551589127968_.pic_hd.jpg" descr="13551589127968_.pic_hd.jpg"/>
          <p:cNvPicPr>
            <a:picLocks noChangeAspect="1"/>
          </p:cNvPicPr>
          <p:nvPr/>
        </p:nvPicPr>
        <p:blipFill>
          <a:blip r:embed="rId4"/>
          <a:stretch>
            <a:fillRect/>
          </a:stretch>
        </p:blipFill>
        <p:spPr>
          <a:xfrm>
            <a:off x="822440" y="2770753"/>
            <a:ext cx="5072349" cy="8751493"/>
          </a:xfrm>
          <a:prstGeom prst="rect">
            <a:avLst/>
          </a:prstGeom>
          <a:ln w="12700">
            <a:miter lim="400000"/>
            <a:headEnd/>
            <a:tailEnd/>
          </a:ln>
          <a:effectLst>
            <a:outerShdw blurRad="1016000" dist="482600" dir="5400000" rotWithShape="0">
              <a:schemeClr val="accent1">
                <a:alpha val="33000"/>
              </a:schemeClr>
            </a:outerShdw>
          </a:effectLst>
        </p:spPr>
      </p:pic>
      <p:sp>
        <p:nvSpPr>
          <p:cNvPr id="1437" name="TextBox 137"/>
          <p:cNvSpPr txBox="1"/>
          <p:nvPr/>
        </p:nvSpPr>
        <p:spPr>
          <a:xfrm>
            <a:off x="10955416" y="782418"/>
            <a:ext cx="2473169" cy="894079"/>
          </a:xfrm>
          <a:prstGeom prst="rect">
            <a:avLst/>
          </a:prstGeom>
          <a:ln w="12700">
            <a:miter lim="400000"/>
          </a:ln>
        </p:spPr>
        <p:txBody>
          <a:bodyPr lIns="91438" tIns="91438" rIns="91438" bIns="91438">
            <a:spAutoFit/>
          </a:bodyPr>
          <a:lstStyle>
            <a:lvl1pPr>
              <a:lnSpc>
                <a:spcPct val="100000"/>
              </a:lnSpc>
              <a:defRPr sz="4000" b="1">
                <a:solidFill>
                  <a:srgbClr val="FFFFFF"/>
                </a:solidFill>
              </a:defRPr>
            </a:lvl1pPr>
          </a:lstStyle>
          <a:p>
            <a:r>
              <a:t>入馆预约</a:t>
            </a:r>
          </a:p>
        </p:txBody>
      </p:sp>
      <p:pic>
        <p:nvPicPr>
          <p:cNvPr id="1438" name="3661589279741_.pic_hd.jpg" descr="3661589279741_.pic_hd.jpg"/>
          <p:cNvPicPr>
            <a:picLocks noChangeAspect="1"/>
          </p:cNvPicPr>
          <p:nvPr/>
        </p:nvPicPr>
        <p:blipFill>
          <a:blip r:embed="rId5"/>
          <a:srcRect b="20112"/>
          <a:stretch>
            <a:fillRect/>
          </a:stretch>
        </p:blipFill>
        <p:spPr>
          <a:xfrm>
            <a:off x="822385" y="2756665"/>
            <a:ext cx="5072349" cy="8779728"/>
          </a:xfrm>
          <a:prstGeom prst="rect">
            <a:avLst/>
          </a:prstGeom>
          <a:ln w="12700">
            <a:miter lim="400000"/>
            <a:headEnd/>
            <a:tailEnd/>
          </a:ln>
          <a:effectLst>
            <a:outerShdw blurRad="254000" dist="127000" dir="16200000" rotWithShape="0">
              <a:srgbClr val="000000">
                <a:alpha val="70000"/>
              </a:srgbClr>
            </a:outerShdw>
          </a:effectLst>
        </p:spPr>
      </p:pic>
      <p:pic>
        <p:nvPicPr>
          <p:cNvPr id="1439" name="3651589279739_.pic_hd.jpg" descr="3651589279739_.pic_hd.jpg"/>
          <p:cNvPicPr>
            <a:picLocks noChangeAspect="1"/>
          </p:cNvPicPr>
          <p:nvPr/>
        </p:nvPicPr>
        <p:blipFill>
          <a:blip r:embed="rId6"/>
          <a:srcRect b="20184"/>
          <a:stretch>
            <a:fillRect/>
          </a:stretch>
        </p:blipFill>
        <p:spPr>
          <a:xfrm>
            <a:off x="6680455" y="2760633"/>
            <a:ext cx="5072348" cy="8771800"/>
          </a:xfrm>
          <a:prstGeom prst="rect">
            <a:avLst/>
          </a:prstGeom>
          <a:ln w="12700">
            <a:miter lim="400000"/>
            <a:headEnd/>
            <a:tailEnd/>
          </a:ln>
          <a:effectLst>
            <a:outerShdw blurRad="254000" dist="127000" dir="16200000" rotWithShape="0">
              <a:srgbClr val="000000">
                <a:alpha val="70000"/>
              </a:srgbClr>
            </a:outerShdw>
          </a:effectLst>
        </p:spPr>
      </p:pic>
      <p:pic>
        <p:nvPicPr>
          <p:cNvPr id="1440" name="3741589280085_.pic_hd.jpg" descr="3741589280085_.pic_hd.jpg"/>
          <p:cNvPicPr>
            <a:picLocks noChangeAspect="1"/>
          </p:cNvPicPr>
          <p:nvPr/>
        </p:nvPicPr>
        <p:blipFill>
          <a:blip r:embed="rId7"/>
          <a:srcRect t="5888" b="14724"/>
          <a:stretch>
            <a:fillRect/>
          </a:stretch>
        </p:blipFill>
        <p:spPr>
          <a:xfrm>
            <a:off x="18443514" y="2744758"/>
            <a:ext cx="5118101" cy="8803497"/>
          </a:xfrm>
          <a:prstGeom prst="rect">
            <a:avLst/>
          </a:prstGeom>
          <a:ln w="12700">
            <a:miter lim="400000"/>
            <a:headEnd/>
            <a:tailEnd/>
          </a:ln>
          <a:effectLst>
            <a:outerShdw blurRad="254000" dist="127000" dir="16200000" rotWithShape="0">
              <a:srgbClr val="000000">
                <a:alpha val="70000"/>
              </a:srgbClr>
            </a:outerShdw>
          </a:effectLst>
        </p:spPr>
      </p:pic>
      <p:grpSp>
        <p:nvGrpSpPr>
          <p:cNvPr id="1443" name="成组"/>
          <p:cNvGrpSpPr/>
          <p:nvPr/>
        </p:nvGrpSpPr>
        <p:grpSpPr>
          <a:xfrm>
            <a:off x="12538471" y="2744644"/>
            <a:ext cx="5072460" cy="8803710"/>
            <a:chOff x="0" y="0"/>
            <a:chExt cx="5072458" cy="8803708"/>
          </a:xfrm>
        </p:grpSpPr>
        <p:pic>
          <p:nvPicPr>
            <p:cNvPr id="1441" name="3671589279749_.pic_hd.jpg" descr="3671589279749_.pic_hd.jpg"/>
            <p:cNvPicPr>
              <a:picLocks noChangeAspect="1"/>
            </p:cNvPicPr>
            <p:nvPr/>
          </p:nvPicPr>
          <p:blipFill>
            <a:blip r:embed="rId8"/>
            <a:srcRect b="30599"/>
            <a:stretch>
              <a:fillRect/>
            </a:stretch>
          </p:blipFill>
          <p:spPr>
            <a:xfrm>
              <a:off x="110" y="0"/>
              <a:ext cx="5072349" cy="7627195"/>
            </a:xfrm>
            <a:prstGeom prst="rect">
              <a:avLst/>
            </a:prstGeom>
            <a:ln w="12700" cap="flat">
              <a:noFill/>
              <a:miter lim="400000"/>
              <a:headEnd/>
              <a:tailEnd/>
            </a:ln>
            <a:effectLst>
              <a:outerShdw blurRad="254000" dist="127000" dir="16200000" rotWithShape="0">
                <a:srgbClr val="000000">
                  <a:alpha val="70000"/>
                </a:srgbClr>
              </a:outerShdw>
            </a:effectLst>
          </p:spPr>
        </p:pic>
        <p:pic>
          <p:nvPicPr>
            <p:cNvPr id="1442" name="3671589279749_.pic_hd.jpg" descr="3671589279749_.pic_hd.jpg"/>
            <p:cNvPicPr>
              <a:picLocks noChangeAspect="1"/>
            </p:cNvPicPr>
            <p:nvPr/>
          </p:nvPicPr>
          <p:blipFill>
            <a:blip r:embed="rId8"/>
            <a:srcRect t="72071"/>
            <a:stretch>
              <a:fillRect/>
            </a:stretch>
          </p:blipFill>
          <p:spPr>
            <a:xfrm>
              <a:off x="0" y="5734361"/>
              <a:ext cx="5072349" cy="3069348"/>
            </a:xfrm>
            <a:prstGeom prst="rect">
              <a:avLst/>
            </a:prstGeom>
            <a:ln w="12700" cap="flat">
              <a:noFill/>
              <a:miter lim="400000"/>
              <a:headEnd/>
              <a:tailEnd/>
            </a:ln>
            <a:effectLst/>
          </p:spPr>
        </p:pic>
      </p:grpSp>
      <p:sp>
        <p:nvSpPr>
          <p:cNvPr id="1444" name="TextBox 137"/>
          <p:cNvSpPr txBox="1"/>
          <p:nvPr/>
        </p:nvSpPr>
        <p:spPr>
          <a:xfrm>
            <a:off x="9785060" y="12139018"/>
            <a:ext cx="4813880" cy="894078"/>
          </a:xfrm>
          <a:prstGeom prst="rect">
            <a:avLst/>
          </a:prstGeom>
          <a:ln w="12700">
            <a:miter lim="400000"/>
          </a:ln>
        </p:spPr>
        <p:txBody>
          <a:bodyPr lIns="91438" tIns="91438" rIns="91438" bIns="91438">
            <a:spAutoFit/>
          </a:bodyPr>
          <a:lstStyle>
            <a:lvl1pPr>
              <a:lnSpc>
                <a:spcPct val="100000"/>
              </a:lnSpc>
              <a:defRPr sz="4000" b="1">
                <a:solidFill>
                  <a:srgbClr val="FFFFFF"/>
                </a:solidFill>
              </a:defRPr>
            </a:lvl1pPr>
          </a:lstStyle>
          <a:p>
            <a:r>
              <a:t>中国矿业大学图书馆</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0" name="成组"/>
          <p:cNvGrpSpPr/>
          <p:nvPr/>
        </p:nvGrpSpPr>
        <p:grpSpPr>
          <a:xfrm>
            <a:off x="821747" y="2755443"/>
            <a:ext cx="5072349" cy="8751492"/>
            <a:chOff x="0" y="0"/>
            <a:chExt cx="5072348" cy="8751491"/>
          </a:xfrm>
        </p:grpSpPr>
        <p:pic>
          <p:nvPicPr>
            <p:cNvPr id="1448" name="13511589124974_.pic_hd.jpg" descr="13511589124974_.pic_hd.jpg"/>
            <p:cNvPicPr>
              <a:picLocks noChangeAspect="1"/>
            </p:cNvPicPr>
            <p:nvPr/>
          </p:nvPicPr>
          <p:blipFill>
            <a:blip r:embed="rId1"/>
            <a:stretch>
              <a:fillRect/>
            </a:stretch>
          </p:blipFill>
          <p:spPr>
            <a:xfrm>
              <a:off x="0" y="0"/>
              <a:ext cx="5072349" cy="8751492"/>
            </a:xfrm>
            <a:prstGeom prst="rect">
              <a:avLst/>
            </a:prstGeom>
            <a:ln w="12700" cap="flat">
              <a:noFill/>
              <a:miter lim="400000"/>
              <a:headEnd/>
              <a:tailEnd/>
            </a:ln>
            <a:effectLst/>
          </p:spPr>
        </p:pic>
        <p:pic>
          <p:nvPicPr>
            <p:cNvPr id="1449" name="13501589124972_.pic_hd.jpg" descr="13501589124972_.pic_hd.jpg"/>
            <p:cNvPicPr>
              <a:picLocks noChangeAspect="1"/>
            </p:cNvPicPr>
            <p:nvPr/>
          </p:nvPicPr>
          <p:blipFill>
            <a:blip r:embed="rId2"/>
            <a:stretch>
              <a:fillRect/>
            </a:stretch>
          </p:blipFill>
          <p:spPr>
            <a:xfrm>
              <a:off x="0" y="0"/>
              <a:ext cx="5072349" cy="8751492"/>
            </a:xfrm>
            <a:prstGeom prst="rect">
              <a:avLst/>
            </a:prstGeom>
            <a:ln w="12700" cap="flat">
              <a:noFill/>
              <a:miter lim="400000"/>
              <a:headEnd/>
              <a:tailEnd/>
            </a:ln>
            <a:effectLst/>
          </p:spPr>
        </p:pic>
      </p:grpSp>
      <p:pic>
        <p:nvPicPr>
          <p:cNvPr id="1451" name="13521589125572_.pic_hd.jpg" descr="13521589125572_.pic_hd.jpg"/>
          <p:cNvPicPr>
            <a:picLocks noChangeAspect="1"/>
          </p:cNvPicPr>
          <p:nvPr/>
        </p:nvPicPr>
        <p:blipFill>
          <a:blip r:embed="rId3"/>
          <a:stretch>
            <a:fillRect/>
          </a:stretch>
        </p:blipFill>
        <p:spPr>
          <a:xfrm>
            <a:off x="6679704" y="2755443"/>
            <a:ext cx="5072349" cy="8751492"/>
          </a:xfrm>
          <a:prstGeom prst="rect">
            <a:avLst/>
          </a:prstGeom>
          <a:ln w="12700">
            <a:miter lim="400000"/>
            <a:headEnd/>
            <a:tailEnd/>
          </a:ln>
          <a:effectLst>
            <a:outerShdw blurRad="254000" dist="127000" dir="16200000" rotWithShape="0">
              <a:srgbClr val="000000">
                <a:alpha val="70000"/>
              </a:srgbClr>
            </a:outerShdw>
          </a:effectLst>
        </p:spPr>
      </p:pic>
      <p:pic>
        <p:nvPicPr>
          <p:cNvPr id="1452" name="13531589125573_.pic.jpg" descr="13531589125573_.pic.jpg"/>
          <p:cNvPicPr>
            <a:picLocks noChangeAspect="1"/>
          </p:cNvPicPr>
          <p:nvPr/>
        </p:nvPicPr>
        <p:blipFill>
          <a:blip r:embed="rId4"/>
          <a:srcRect t="1050"/>
          <a:stretch>
            <a:fillRect/>
          </a:stretch>
        </p:blipFill>
        <p:spPr>
          <a:xfrm>
            <a:off x="12537664" y="2755443"/>
            <a:ext cx="5118210" cy="8751327"/>
          </a:xfrm>
          <a:prstGeom prst="rect">
            <a:avLst/>
          </a:prstGeom>
          <a:ln w="12700">
            <a:miter lim="400000"/>
            <a:headEnd/>
            <a:tailEnd/>
          </a:ln>
          <a:effectLst>
            <a:outerShdw blurRad="254000" dist="127000" dir="16200000" rotWithShape="0">
              <a:srgbClr val="000000">
                <a:alpha val="70000"/>
              </a:srgbClr>
            </a:outerShdw>
          </a:effectLst>
        </p:spPr>
      </p:pic>
      <p:pic>
        <p:nvPicPr>
          <p:cNvPr id="1453" name="13541589125574_.pic_hd.jpg" descr="13541589125574_.pic_hd.jpg"/>
          <p:cNvPicPr>
            <a:picLocks noChangeAspect="1"/>
          </p:cNvPicPr>
          <p:nvPr/>
        </p:nvPicPr>
        <p:blipFill>
          <a:blip r:embed="rId5"/>
          <a:srcRect t="1100"/>
          <a:stretch>
            <a:fillRect/>
          </a:stretch>
        </p:blipFill>
        <p:spPr>
          <a:xfrm>
            <a:off x="18441375" y="2755443"/>
            <a:ext cx="5120982" cy="8751640"/>
          </a:xfrm>
          <a:prstGeom prst="rect">
            <a:avLst/>
          </a:prstGeom>
          <a:ln w="12700">
            <a:miter lim="400000"/>
            <a:headEnd/>
            <a:tailEnd/>
          </a:ln>
          <a:effectLst>
            <a:outerShdw blurRad="254000" dist="127000" dir="16200000" rotWithShape="0">
              <a:srgbClr val="000000">
                <a:alpha val="70000"/>
              </a:srgbClr>
            </a:outerShdw>
          </a:effectLst>
        </p:spPr>
      </p:pic>
      <p:pic>
        <p:nvPicPr>
          <p:cNvPr id="1454" name="13551589127968_.pic_hd.jpg" descr="13551589127968_.pic_hd.jpg"/>
          <p:cNvPicPr>
            <a:picLocks noChangeAspect="1"/>
          </p:cNvPicPr>
          <p:nvPr/>
        </p:nvPicPr>
        <p:blipFill>
          <a:blip r:embed="rId6"/>
          <a:stretch>
            <a:fillRect/>
          </a:stretch>
        </p:blipFill>
        <p:spPr>
          <a:xfrm>
            <a:off x="821746" y="2755443"/>
            <a:ext cx="5072349" cy="8751492"/>
          </a:xfrm>
          <a:prstGeom prst="rect">
            <a:avLst/>
          </a:prstGeom>
          <a:ln w="12700">
            <a:miter lim="400000"/>
            <a:headEnd/>
            <a:tailEnd/>
          </a:ln>
          <a:effectLst>
            <a:outerShdw blurRad="254000" dist="127000" dir="16200000" rotWithShape="0">
              <a:srgbClr val="000000">
                <a:alpha val="70000"/>
              </a:srgbClr>
            </a:outerShdw>
          </a:effectLst>
        </p:spPr>
      </p:pic>
      <p:sp>
        <p:nvSpPr>
          <p:cNvPr id="1455" name="30分钟打卡——每天30分钟听一本书 / 十万个为什么。。。"/>
          <p:cNvSpPr txBox="1"/>
          <p:nvPr/>
        </p:nvSpPr>
        <p:spPr>
          <a:xfrm>
            <a:off x="4210549" y="639702"/>
            <a:ext cx="15963025"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t>每天30分钟听一本书 </a:t>
            </a:r>
            <a:r>
              <a:rPr lang="zh-CN" b="1">
                <a:ea typeface="宋体" charset="0"/>
              </a:rPr>
              <a:t>，</a:t>
            </a:r>
            <a:r>
              <a:rPr lang="en-US" altLang="zh-CN" b="1">
                <a:ea typeface="宋体" charset="0"/>
              </a:rPr>
              <a:t>21</a:t>
            </a:r>
            <a:r>
              <a:rPr lang="zh-CN" altLang="en-US" b="1">
                <a:ea typeface="宋体" charset="0"/>
              </a:rPr>
              <a:t>天打卡活动</a:t>
            </a:r>
            <a:endParaRPr b="1"/>
          </a:p>
        </p:txBody>
      </p:sp>
      <p:sp>
        <p:nvSpPr>
          <p:cNvPr id="1456" name="武汉商贸职业技术学院"/>
          <p:cNvSpPr txBox="1"/>
          <p:nvPr/>
        </p:nvSpPr>
        <p:spPr>
          <a:xfrm>
            <a:off x="4210851" y="12486661"/>
            <a:ext cx="15963025"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武汉商贸职业技术学院</a:t>
            </a:r>
            <a:endParaRPr b="1">
              <a:latin typeface="Helvetica Neue Bold" panose="0200050300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 name="11931584625868_.pic_hd.jpg" descr="11931584625868_.pic_hd.jpg"/>
          <p:cNvPicPr>
            <a:picLocks noChangeAspect="1"/>
          </p:cNvPicPr>
          <p:nvPr/>
        </p:nvPicPr>
        <p:blipFill>
          <a:blip r:embed="rId1"/>
          <a:stretch>
            <a:fillRect/>
          </a:stretch>
        </p:blipFill>
        <p:spPr>
          <a:xfrm>
            <a:off x="504424" y="2318863"/>
            <a:ext cx="5542670" cy="9858561"/>
          </a:xfrm>
          <a:prstGeom prst="rect">
            <a:avLst/>
          </a:prstGeom>
          <a:ln w="12700">
            <a:miter lim="400000"/>
            <a:headEnd/>
            <a:tailEnd/>
          </a:ln>
        </p:spPr>
      </p:pic>
      <p:pic>
        <p:nvPicPr>
          <p:cNvPr id="1461" name="11941584625870_.pic_hd.jpg" descr="11941584625870_.pic_hd.jpg"/>
          <p:cNvPicPr>
            <a:picLocks noChangeAspect="1"/>
          </p:cNvPicPr>
          <p:nvPr/>
        </p:nvPicPr>
        <p:blipFill>
          <a:blip r:embed="rId2"/>
          <a:stretch>
            <a:fillRect/>
          </a:stretch>
        </p:blipFill>
        <p:spPr>
          <a:xfrm>
            <a:off x="6448585" y="2318864"/>
            <a:ext cx="5542670" cy="9858560"/>
          </a:xfrm>
          <a:prstGeom prst="rect">
            <a:avLst/>
          </a:prstGeom>
          <a:ln w="12700">
            <a:miter lim="400000"/>
            <a:headEnd/>
            <a:tailEnd/>
          </a:ln>
        </p:spPr>
      </p:pic>
      <p:pic>
        <p:nvPicPr>
          <p:cNvPr id="1462" name="11951584625872_.pic_hd.jpg" descr="11951584625872_.pic_hd.jpg"/>
          <p:cNvPicPr>
            <a:picLocks noChangeAspect="1"/>
          </p:cNvPicPr>
          <p:nvPr/>
        </p:nvPicPr>
        <p:blipFill>
          <a:blip r:embed="rId3"/>
          <a:stretch>
            <a:fillRect/>
          </a:stretch>
        </p:blipFill>
        <p:spPr>
          <a:xfrm>
            <a:off x="12392745" y="2318863"/>
            <a:ext cx="5542670" cy="9858561"/>
          </a:xfrm>
          <a:prstGeom prst="rect">
            <a:avLst/>
          </a:prstGeom>
          <a:ln w="12700">
            <a:miter lim="400000"/>
            <a:headEnd/>
            <a:tailEnd/>
          </a:ln>
        </p:spPr>
      </p:pic>
      <p:pic>
        <p:nvPicPr>
          <p:cNvPr id="1463" name="11961584625873_.pic_hd.jpg" descr="11961584625873_.pic_hd.jpg"/>
          <p:cNvPicPr>
            <a:picLocks noChangeAspect="1"/>
          </p:cNvPicPr>
          <p:nvPr/>
        </p:nvPicPr>
        <p:blipFill>
          <a:blip r:embed="rId4"/>
          <a:stretch>
            <a:fillRect/>
          </a:stretch>
        </p:blipFill>
        <p:spPr>
          <a:xfrm>
            <a:off x="18336907" y="2318863"/>
            <a:ext cx="5542669" cy="9858561"/>
          </a:xfrm>
          <a:prstGeom prst="rect">
            <a:avLst/>
          </a:prstGeom>
          <a:ln w="12700">
            <a:miter lim="400000"/>
            <a:headEnd/>
            <a:tailEnd/>
          </a:ln>
        </p:spPr>
      </p:pic>
      <p:sp>
        <p:nvSpPr>
          <p:cNvPr id="1464" name="活动管理"/>
          <p:cNvSpPr txBox="1"/>
          <p:nvPr/>
        </p:nvSpPr>
        <p:spPr>
          <a:xfrm>
            <a:off x="5677097" y="555683"/>
            <a:ext cx="13029806"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活动管理</a:t>
            </a:r>
            <a:endParaRPr b="1">
              <a:latin typeface="Helvetica Neue Bold" panose="02000503000000020004" charset="0"/>
            </a:endParaRPr>
          </a:p>
        </p:txBody>
      </p:sp>
      <p:sp>
        <p:nvSpPr>
          <p:cNvPr id="1465" name="上海财经大学"/>
          <p:cNvSpPr txBox="1"/>
          <p:nvPr/>
        </p:nvSpPr>
        <p:spPr>
          <a:xfrm>
            <a:off x="5677097" y="12606542"/>
            <a:ext cx="13029806" cy="853440"/>
          </a:xfrm>
          <a:prstGeom prst="rect">
            <a:avLst/>
          </a:prstGeom>
          <a:ln w="12700">
            <a:miter lim="400000"/>
          </a:ln>
        </p:spPr>
        <p:txBody>
          <a:bodyPr lIns="27093" tIns="27093" rIns="27093" bIns="27093" anchor="ctr">
            <a:spAutoFit/>
          </a:bodyPr>
          <a:lstStyle>
            <a:lvl1pPr algn="ctr" defTabSz="825500">
              <a:lnSpc>
                <a:spcPct val="130000"/>
              </a:lnSpc>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b="1">
                <a:latin typeface="Helvetica Neue Bold" panose="02000503000000020004" charset="0"/>
              </a:rPr>
              <a:t>上海财经大学</a:t>
            </a:r>
            <a:endParaRPr b="1">
              <a:latin typeface="Helvetica Neue Bold" panose="0200050300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Group 45"/>
          <p:cNvSpPr/>
          <p:nvPr/>
        </p:nvSpPr>
        <p:spPr>
          <a:xfrm>
            <a:off x="12150704" y="5267150"/>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数据驱动</a:t>
            </a:r>
          </a:p>
        </p:txBody>
      </p:sp>
      <p:sp>
        <p:nvSpPr>
          <p:cNvPr id="1151" name="Group 45"/>
          <p:cNvSpPr/>
          <p:nvPr/>
        </p:nvSpPr>
        <p:spPr>
          <a:xfrm>
            <a:off x="12150704" y="1498605"/>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微服务架构</a:t>
            </a:r>
          </a:p>
        </p:txBody>
      </p:sp>
      <p:sp>
        <p:nvSpPr>
          <p:cNvPr id="1152" name="Group 43"/>
          <p:cNvSpPr/>
          <p:nvPr/>
        </p:nvSpPr>
        <p:spPr>
          <a:xfrm>
            <a:off x="12150704" y="9035695"/>
            <a:ext cx="8149949" cy="3103878"/>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全终端配置</a:t>
            </a:r>
          </a:p>
        </p:txBody>
      </p:sp>
      <p:sp>
        <p:nvSpPr>
          <p:cNvPr id="1153" name="Group 44"/>
          <p:cNvSpPr/>
          <p:nvPr/>
        </p:nvSpPr>
        <p:spPr>
          <a:xfrm>
            <a:off x="12150704" y="5306061"/>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数据驱动</a:t>
            </a:r>
          </a:p>
        </p:txBody>
      </p:sp>
      <p:sp>
        <p:nvSpPr>
          <p:cNvPr id="1154" name="Group 44"/>
          <p:cNvSpPr/>
          <p:nvPr/>
        </p:nvSpPr>
        <p:spPr>
          <a:xfrm>
            <a:off x="12150704" y="1498605"/>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微服务架构</a:t>
            </a:r>
          </a:p>
        </p:txBody>
      </p:sp>
      <p:sp>
        <p:nvSpPr>
          <p:cNvPr id="1155" name="Group 44"/>
          <p:cNvSpPr/>
          <p:nvPr/>
        </p:nvSpPr>
        <p:spPr>
          <a:xfrm>
            <a:off x="12150704" y="9113516"/>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全终端配置</a:t>
            </a:r>
          </a:p>
        </p:txBody>
      </p:sp>
      <p:sp>
        <p:nvSpPr>
          <p:cNvPr id="1156" name="TextBox 5"/>
          <p:cNvSpPr txBox="1"/>
          <p:nvPr/>
        </p:nvSpPr>
        <p:spPr>
          <a:xfrm>
            <a:off x="-420602" y="5627371"/>
            <a:ext cx="8958319" cy="2461259"/>
          </a:xfrm>
          <a:prstGeom prst="rect">
            <a:avLst/>
          </a:prstGeom>
          <a:ln w="12700">
            <a:miter lim="400000"/>
          </a:ln>
        </p:spPr>
        <p:txBody>
          <a:bodyPr lIns="91438" tIns="91438" rIns="91438" bIns="91438" anchor="ctr">
            <a:spAutoFit/>
          </a:bodyPr>
          <a:lstStyle/>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智 慧 图 书 馆</a:t>
            </a:r>
            <a:endParaRPr b="1">
              <a:latin typeface="微软雅黑"/>
              <a:ea typeface="微软雅黑"/>
              <a:cs typeface="微软雅黑"/>
              <a:sym typeface="微软雅黑"/>
            </a:endParaRPr>
          </a:p>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三 大 变 革</a:t>
            </a:r>
            <a:endParaRPr b="1">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791599453499_.pic_hd"/>
          <p:cNvPicPr>
            <a:picLocks noChangeAspect="1"/>
          </p:cNvPicPr>
          <p:nvPr/>
        </p:nvPicPr>
        <p:blipFill>
          <a:blip r:embed="rId1"/>
          <a:stretch>
            <a:fillRect/>
          </a:stretch>
        </p:blipFill>
        <p:spPr>
          <a:xfrm>
            <a:off x="247650" y="2646680"/>
            <a:ext cx="5654675" cy="10057765"/>
          </a:xfrm>
          <a:prstGeom prst="rect">
            <a:avLst/>
          </a:prstGeom>
        </p:spPr>
      </p:pic>
      <p:pic>
        <p:nvPicPr>
          <p:cNvPr id="7" name="图片 6" descr="781599453498_.pic_hd"/>
          <p:cNvPicPr>
            <a:picLocks noChangeAspect="1"/>
          </p:cNvPicPr>
          <p:nvPr/>
        </p:nvPicPr>
        <p:blipFill>
          <a:blip r:embed="rId2"/>
          <a:stretch>
            <a:fillRect/>
          </a:stretch>
        </p:blipFill>
        <p:spPr>
          <a:xfrm>
            <a:off x="6398895" y="2646680"/>
            <a:ext cx="5654675" cy="10057765"/>
          </a:xfrm>
          <a:prstGeom prst="rect">
            <a:avLst/>
          </a:prstGeom>
        </p:spPr>
      </p:pic>
      <p:pic>
        <p:nvPicPr>
          <p:cNvPr id="8" name="图片 7" descr="801599453500_.pic_hd"/>
          <p:cNvPicPr>
            <a:picLocks noChangeAspect="1"/>
          </p:cNvPicPr>
          <p:nvPr/>
        </p:nvPicPr>
        <p:blipFill>
          <a:blip r:embed="rId3"/>
          <a:stretch>
            <a:fillRect/>
          </a:stretch>
        </p:blipFill>
        <p:spPr>
          <a:xfrm>
            <a:off x="12498070" y="2646680"/>
            <a:ext cx="5654675" cy="10057765"/>
          </a:xfrm>
          <a:prstGeom prst="rect">
            <a:avLst/>
          </a:prstGeom>
        </p:spPr>
      </p:pic>
      <p:pic>
        <p:nvPicPr>
          <p:cNvPr id="9" name="图片 8" descr="771599453491_.pic_hd"/>
          <p:cNvPicPr>
            <a:picLocks noChangeAspect="1"/>
          </p:cNvPicPr>
          <p:nvPr/>
        </p:nvPicPr>
        <p:blipFill>
          <a:blip r:embed="rId4"/>
          <a:stretch>
            <a:fillRect/>
          </a:stretch>
        </p:blipFill>
        <p:spPr>
          <a:xfrm>
            <a:off x="18590260" y="2679700"/>
            <a:ext cx="5654675" cy="10057765"/>
          </a:xfrm>
          <a:prstGeom prst="rect">
            <a:avLst/>
          </a:prstGeom>
        </p:spPr>
      </p:pic>
      <p:sp>
        <p:nvSpPr>
          <p:cNvPr id="1481" name="智能推荐+用户画像"/>
          <p:cNvSpPr txBox="1"/>
          <p:nvPr/>
        </p:nvSpPr>
        <p:spPr>
          <a:xfrm>
            <a:off x="11124174" y="582101"/>
            <a:ext cx="2136140" cy="1024890"/>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r>
              <a:rPr lang="zh-CN"/>
              <a:t>学术头条</a:t>
            </a:r>
            <a:endParaRPr lang="zh-CN"/>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841599453808_.pic_hd"/>
          <p:cNvPicPr>
            <a:picLocks noChangeAspect="1"/>
          </p:cNvPicPr>
          <p:nvPr/>
        </p:nvPicPr>
        <p:blipFill>
          <a:blip r:embed="rId1"/>
          <a:stretch>
            <a:fillRect/>
          </a:stretch>
        </p:blipFill>
        <p:spPr>
          <a:xfrm>
            <a:off x="12498070" y="2712720"/>
            <a:ext cx="5654675" cy="10057765"/>
          </a:xfrm>
          <a:prstGeom prst="rect">
            <a:avLst/>
          </a:prstGeom>
        </p:spPr>
      </p:pic>
      <p:pic>
        <p:nvPicPr>
          <p:cNvPr id="8" name="图片 7" descr="851599453809_.pic_hd"/>
          <p:cNvPicPr>
            <a:picLocks noChangeAspect="1"/>
          </p:cNvPicPr>
          <p:nvPr/>
        </p:nvPicPr>
        <p:blipFill>
          <a:blip r:embed="rId2"/>
          <a:stretch>
            <a:fillRect/>
          </a:stretch>
        </p:blipFill>
        <p:spPr>
          <a:xfrm>
            <a:off x="18590260" y="2679700"/>
            <a:ext cx="5654675" cy="10057765"/>
          </a:xfrm>
          <a:prstGeom prst="rect">
            <a:avLst/>
          </a:prstGeom>
        </p:spPr>
      </p:pic>
      <p:pic>
        <p:nvPicPr>
          <p:cNvPr id="10" name="图片 9" descr="861599454078_.pic_hd"/>
          <p:cNvPicPr>
            <a:picLocks noChangeAspect="1"/>
          </p:cNvPicPr>
          <p:nvPr/>
        </p:nvPicPr>
        <p:blipFill>
          <a:blip r:embed="rId3"/>
          <a:stretch>
            <a:fillRect/>
          </a:stretch>
        </p:blipFill>
        <p:spPr>
          <a:xfrm>
            <a:off x="6398895" y="2646680"/>
            <a:ext cx="5654675" cy="10057765"/>
          </a:xfrm>
          <a:prstGeom prst="rect">
            <a:avLst/>
          </a:prstGeom>
        </p:spPr>
      </p:pic>
      <p:pic>
        <p:nvPicPr>
          <p:cNvPr id="6" name="图片 5" descr="811599453804_.pic_hd"/>
          <p:cNvPicPr>
            <a:picLocks noChangeAspect="1"/>
          </p:cNvPicPr>
          <p:nvPr/>
        </p:nvPicPr>
        <p:blipFill>
          <a:blip r:embed="rId4"/>
          <a:stretch>
            <a:fillRect/>
          </a:stretch>
        </p:blipFill>
        <p:spPr>
          <a:xfrm>
            <a:off x="247650" y="2646680"/>
            <a:ext cx="5654675" cy="10057765"/>
          </a:xfrm>
          <a:prstGeom prst="rect">
            <a:avLst/>
          </a:prstGeom>
        </p:spPr>
      </p:pic>
      <p:sp>
        <p:nvSpPr>
          <p:cNvPr id="1481" name="智能推荐+用户画像"/>
          <p:cNvSpPr txBox="1"/>
          <p:nvPr/>
        </p:nvSpPr>
        <p:spPr>
          <a:xfrm>
            <a:off x="11124174" y="582101"/>
            <a:ext cx="2136140" cy="1024890"/>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r>
              <a:t>智能推荐</a:t>
            </a:r>
          </a:p>
        </p:txBody>
      </p:sp>
      <p:grpSp>
        <p:nvGrpSpPr>
          <p:cNvPr id="18" name="组合 17"/>
          <p:cNvGrpSpPr/>
          <p:nvPr/>
        </p:nvGrpSpPr>
        <p:grpSpPr>
          <a:xfrm>
            <a:off x="12498070" y="2712720"/>
            <a:ext cx="5654040" cy="10057130"/>
            <a:chOff x="19682" y="4272"/>
            <a:chExt cx="8904" cy="15838"/>
          </a:xfrm>
        </p:grpSpPr>
        <p:pic>
          <p:nvPicPr>
            <p:cNvPr id="11" name="图片 10" descr="841599453808_.pic_hd"/>
            <p:cNvPicPr>
              <a:picLocks noChangeAspect="1"/>
            </p:cNvPicPr>
            <p:nvPr/>
          </p:nvPicPr>
          <p:blipFill>
            <a:blip r:embed="rId1"/>
            <a:stretch>
              <a:fillRect/>
            </a:stretch>
          </p:blipFill>
          <p:spPr>
            <a:xfrm>
              <a:off x="19682" y="4272"/>
              <a:ext cx="8905" cy="15839"/>
            </a:xfrm>
            <a:prstGeom prst="rect">
              <a:avLst/>
            </a:prstGeom>
          </p:spPr>
        </p:pic>
        <p:pic>
          <p:nvPicPr>
            <p:cNvPr id="14" name="图片 13" descr="811599453804_.pic_hd"/>
            <p:cNvPicPr>
              <a:picLocks noChangeAspect="1"/>
            </p:cNvPicPr>
            <p:nvPr/>
          </p:nvPicPr>
          <p:blipFill>
            <a:blip r:embed="rId4"/>
            <a:srcRect b="89917"/>
            <a:stretch>
              <a:fillRect/>
            </a:stretch>
          </p:blipFill>
          <p:spPr>
            <a:xfrm>
              <a:off x="19682" y="4272"/>
              <a:ext cx="8905" cy="1597"/>
            </a:xfrm>
            <a:prstGeom prst="rect">
              <a:avLst/>
            </a:prstGeom>
          </p:spPr>
        </p:pic>
      </p:grpSp>
      <p:grpSp>
        <p:nvGrpSpPr>
          <p:cNvPr id="17" name="组合 16"/>
          <p:cNvGrpSpPr/>
          <p:nvPr/>
        </p:nvGrpSpPr>
        <p:grpSpPr>
          <a:xfrm>
            <a:off x="6398895" y="2646680"/>
            <a:ext cx="5654040" cy="10057130"/>
            <a:chOff x="10077" y="4168"/>
            <a:chExt cx="8904" cy="15838"/>
          </a:xfrm>
        </p:grpSpPr>
        <p:pic>
          <p:nvPicPr>
            <p:cNvPr id="13" name="图片 12" descr="861599454078_.pic_hd"/>
            <p:cNvPicPr>
              <a:picLocks noChangeAspect="1"/>
            </p:cNvPicPr>
            <p:nvPr/>
          </p:nvPicPr>
          <p:blipFill>
            <a:blip r:embed="rId3"/>
            <a:stretch>
              <a:fillRect/>
            </a:stretch>
          </p:blipFill>
          <p:spPr>
            <a:xfrm>
              <a:off x="10077" y="4168"/>
              <a:ext cx="8905" cy="15839"/>
            </a:xfrm>
            <a:prstGeom prst="rect">
              <a:avLst/>
            </a:prstGeom>
          </p:spPr>
        </p:pic>
        <p:pic>
          <p:nvPicPr>
            <p:cNvPr id="15" name="图片 14" descr="811599453804_.pic_hd"/>
            <p:cNvPicPr>
              <a:picLocks noChangeAspect="1"/>
            </p:cNvPicPr>
            <p:nvPr/>
          </p:nvPicPr>
          <p:blipFill>
            <a:blip r:embed="rId4"/>
            <a:srcRect b="89917"/>
            <a:stretch>
              <a:fillRect/>
            </a:stretch>
          </p:blipFill>
          <p:spPr>
            <a:xfrm>
              <a:off x="10077" y="4168"/>
              <a:ext cx="8905" cy="1597"/>
            </a:xfrm>
            <a:prstGeom prst="rect">
              <a:avLst/>
            </a:prstGeom>
          </p:spPr>
        </p:pic>
      </p:grpSp>
      <p:grpSp>
        <p:nvGrpSpPr>
          <p:cNvPr id="19" name="组合 18"/>
          <p:cNvGrpSpPr/>
          <p:nvPr/>
        </p:nvGrpSpPr>
        <p:grpSpPr>
          <a:xfrm>
            <a:off x="18590260" y="2679700"/>
            <a:ext cx="5654040" cy="10057130"/>
            <a:chOff x="29276" y="4220"/>
            <a:chExt cx="8904" cy="15838"/>
          </a:xfrm>
        </p:grpSpPr>
        <p:pic>
          <p:nvPicPr>
            <p:cNvPr id="12" name="图片 11" descr="851599453809_.pic_hd"/>
            <p:cNvPicPr>
              <a:picLocks noChangeAspect="1"/>
            </p:cNvPicPr>
            <p:nvPr/>
          </p:nvPicPr>
          <p:blipFill>
            <a:blip r:embed="rId2"/>
            <a:stretch>
              <a:fillRect/>
            </a:stretch>
          </p:blipFill>
          <p:spPr>
            <a:xfrm>
              <a:off x="29276" y="4220"/>
              <a:ext cx="8905" cy="15839"/>
            </a:xfrm>
            <a:prstGeom prst="rect">
              <a:avLst/>
            </a:prstGeom>
          </p:spPr>
        </p:pic>
        <p:pic>
          <p:nvPicPr>
            <p:cNvPr id="16" name="图片 15" descr="811599453804_.pic_hd"/>
            <p:cNvPicPr>
              <a:picLocks noChangeAspect="1"/>
            </p:cNvPicPr>
            <p:nvPr/>
          </p:nvPicPr>
          <p:blipFill>
            <a:blip r:embed="rId4"/>
            <a:srcRect b="89917"/>
            <a:stretch>
              <a:fillRect/>
            </a:stretch>
          </p:blipFill>
          <p:spPr>
            <a:xfrm>
              <a:off x="29276" y="4272"/>
              <a:ext cx="8905" cy="15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 name="学科数字分馆"/>
          <p:cNvSpPr txBox="1"/>
          <p:nvPr/>
        </p:nvSpPr>
        <p:spPr>
          <a:xfrm>
            <a:off x="10615295" y="855927"/>
            <a:ext cx="3153410" cy="1024890"/>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rPr lang="zh-CN"/>
              <a:t>学院</a:t>
            </a:r>
            <a:r>
              <a:t>数字分馆</a:t>
            </a:r>
          </a:p>
        </p:txBody>
      </p:sp>
      <p:pic>
        <p:nvPicPr>
          <p:cNvPr id="9" name="图片 8"/>
          <p:cNvPicPr>
            <a:picLocks noChangeAspect="1"/>
          </p:cNvPicPr>
          <p:nvPr>
            <p:custDataLst>
              <p:tags r:id="rId1"/>
            </p:custDataLst>
          </p:nvPr>
        </p:nvPicPr>
        <p:blipFill>
          <a:blip r:embed="rId2"/>
          <a:stretch>
            <a:fillRect/>
          </a:stretch>
        </p:blipFill>
        <p:spPr>
          <a:xfrm>
            <a:off x="2146300" y="2543810"/>
            <a:ext cx="11626850" cy="8176895"/>
          </a:xfrm>
          <a:prstGeom prst="rect">
            <a:avLst/>
          </a:prstGeom>
        </p:spPr>
      </p:pic>
      <p:pic>
        <p:nvPicPr>
          <p:cNvPr id="10" name="图片 9"/>
          <p:cNvPicPr>
            <a:picLocks noChangeAspect="1"/>
          </p:cNvPicPr>
          <p:nvPr/>
        </p:nvPicPr>
        <p:blipFill>
          <a:blip r:embed="rId3"/>
          <a:stretch>
            <a:fillRect/>
          </a:stretch>
        </p:blipFill>
        <p:spPr>
          <a:xfrm>
            <a:off x="9160510" y="3241675"/>
            <a:ext cx="12719685" cy="9020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智能推荐+用户画像"/>
          <p:cNvSpPr txBox="1"/>
          <p:nvPr/>
        </p:nvSpPr>
        <p:spPr>
          <a:xfrm>
            <a:off x="9886241" y="582101"/>
            <a:ext cx="4612005" cy="1024890"/>
          </a:xfrm>
          <a:prstGeom prst="rect">
            <a:avLst/>
          </a:prstGeom>
          <a:ln w="12700">
            <a:miter lim="400000"/>
          </a:ln>
        </p:spPr>
        <p:txBody>
          <a:bodyPr wrap="none" lIns="50800" tIns="50800" rIns="50800" bIns="50800" anchor="ctr">
            <a:spAutoFit/>
          </a:bodyPr>
          <a:lstStyle>
            <a:lvl1pPr algn="ctr" defTabSz="825500">
              <a:lnSpc>
                <a:spcPct val="150000"/>
              </a:lnSpc>
              <a:defRPr sz="4000" b="1">
                <a:solidFill>
                  <a:srgbClr val="FFFFFF"/>
                </a:solidFill>
                <a:latin typeface="Helvetica Neue" panose="02000503000000020004"/>
                <a:ea typeface="Helvetica Neue" panose="02000503000000020004"/>
                <a:cs typeface="Helvetica Neue" panose="02000503000000020004"/>
                <a:sym typeface="Helvetica Neue" panose="02000503000000020004"/>
              </a:defRPr>
            </a:lvl1pPr>
          </a:lstStyle>
          <a:p>
            <a:r>
              <a:rPr lang="zh-CN"/>
              <a:t>纸电统一检索</a:t>
            </a:r>
            <a:r>
              <a:rPr lang="en-US" altLang="zh-CN"/>
              <a:t>OPAC</a:t>
            </a:r>
            <a:endParaRPr lang="en-US" altLang="zh-CN"/>
          </a:p>
        </p:txBody>
      </p:sp>
      <p:pic>
        <p:nvPicPr>
          <p:cNvPr id="2" name="图片 1"/>
          <p:cNvPicPr>
            <a:picLocks noChangeAspect="1"/>
          </p:cNvPicPr>
          <p:nvPr/>
        </p:nvPicPr>
        <p:blipFill>
          <a:blip r:embed="rId1"/>
          <a:stretch>
            <a:fillRect/>
          </a:stretch>
        </p:blipFill>
        <p:spPr>
          <a:xfrm>
            <a:off x="1426845" y="2115820"/>
            <a:ext cx="15828010" cy="9095740"/>
          </a:xfrm>
          <a:prstGeom prst="rect">
            <a:avLst/>
          </a:prstGeom>
        </p:spPr>
      </p:pic>
      <p:pic>
        <p:nvPicPr>
          <p:cNvPr id="3" name="图片 2"/>
          <p:cNvPicPr>
            <a:picLocks noChangeAspect="1"/>
          </p:cNvPicPr>
          <p:nvPr/>
        </p:nvPicPr>
        <p:blipFill>
          <a:blip r:embed="rId2"/>
          <a:stretch>
            <a:fillRect/>
          </a:stretch>
        </p:blipFill>
        <p:spPr>
          <a:xfrm>
            <a:off x="7357110" y="3216910"/>
            <a:ext cx="14529435" cy="9614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微服务架构，打造开放、自主、可生长的智慧图书馆管理平台"/>
          <p:cNvSpPr txBox="1"/>
          <p:nvPr/>
        </p:nvSpPr>
        <p:spPr>
          <a:xfrm>
            <a:off x="4260850" y="4051653"/>
            <a:ext cx="15862301" cy="1371601"/>
          </a:xfrm>
          <a:prstGeom prst="rect">
            <a:avLst/>
          </a:prstGeom>
          <a:ln w="12700">
            <a:miter lim="400000"/>
          </a:ln>
        </p:spPr>
        <p:txBody>
          <a:bodyPr wrap="none" lIns="50800" tIns="50800" rIns="50800" bIns="50800" anchor="ctr">
            <a:spAutoFit/>
          </a:bodyPr>
          <a:lstStyle/>
          <a:p>
            <a: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7200"/>
              <a:t>微服务架构</a:t>
            </a:r>
            <a:r>
              <a:t>，打造开放、自主、可生长的智慧图书馆管理平台</a:t>
            </a:r>
          </a:p>
        </p:txBody>
      </p:sp>
      <p:sp>
        <p:nvSpPr>
          <p:cNvPr id="1486" name="全终端配置，搭建全场景、一体化的图书馆服务体系"/>
          <p:cNvSpPr txBox="1"/>
          <p:nvPr/>
        </p:nvSpPr>
        <p:spPr>
          <a:xfrm>
            <a:off x="5276849" y="8292745"/>
            <a:ext cx="13830301" cy="1371601"/>
          </a:xfrm>
          <a:prstGeom prst="rect">
            <a:avLst/>
          </a:prstGeom>
          <a:ln w="12700">
            <a:miter lim="400000"/>
          </a:ln>
        </p:spPr>
        <p:txBody>
          <a:bodyPr wrap="none" lIns="50800" tIns="50800" rIns="50800" bIns="50800" anchor="ctr">
            <a:spAutoFit/>
          </a:bodyPr>
          <a:lstStyle/>
          <a:p>
            <a: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7200"/>
              <a:t>全终端配置</a:t>
            </a:r>
            <a:r>
              <a:t>，搭建全场景、一体化的图书馆服务体系</a:t>
            </a:r>
          </a:p>
        </p:txBody>
      </p:sp>
      <p:sp>
        <p:nvSpPr>
          <p:cNvPr id="1487" name="数据驱动，让管理更智慧，让服务更智慧"/>
          <p:cNvSpPr txBox="1"/>
          <p:nvPr/>
        </p:nvSpPr>
        <p:spPr>
          <a:xfrm>
            <a:off x="6750050" y="6172200"/>
            <a:ext cx="10883901" cy="1371600"/>
          </a:xfrm>
          <a:prstGeom prst="rect">
            <a:avLst/>
          </a:prstGeom>
          <a:ln w="12700">
            <a:miter lim="400000"/>
          </a:ln>
        </p:spPr>
        <p:txBody>
          <a:bodyPr wrap="none" lIns="50800" tIns="50800" rIns="50800" bIns="50800" anchor="ctr">
            <a:spAutoFit/>
          </a:bodyPr>
          <a:lstStyle/>
          <a:p>
            <a:pPr algn="ctr" defTabSz="825500">
              <a:lnSpc>
                <a:spcPct val="150000"/>
              </a:lnSpc>
              <a:defRPr sz="4000" b="1">
                <a:solidFill>
                  <a:srgbClr val="00B3CE"/>
                </a:solidFill>
                <a:latin typeface="Helvetica Neue" panose="02000503000000020004"/>
                <a:ea typeface="Helvetica Neue" panose="02000503000000020004"/>
                <a:cs typeface="Helvetica Neue" panose="02000503000000020004"/>
                <a:sym typeface="Helvetica Neue" panose="02000503000000020004"/>
              </a:defRPr>
            </a:pPr>
            <a:r>
              <a:rPr sz="7200"/>
              <a:t>数据驱动</a:t>
            </a:r>
            <a:r>
              <a:t>，让管理更智慧，让服务更智慧</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9" name="Picture Placeholder 10" descr="Picture Placeholder 10"/>
          <p:cNvPicPr>
            <a:picLocks noGrp="1" noChangeAspect="1"/>
          </p:cNvPicPr>
          <p:nvPr>
            <p:ph type="pic" idx="13"/>
          </p:nvPr>
        </p:nvPicPr>
        <p:blipFill>
          <a:blip r:embed="rId1"/>
          <a:srcRect l="8" r="8"/>
          <a:stretch>
            <a:fillRect/>
          </a:stretch>
        </p:blipFill>
        <p:spPr>
          <a:xfrm>
            <a:off x="-1" y="0"/>
            <a:ext cx="24384001" cy="13716000"/>
          </a:xfrm>
          <a:prstGeom prst="rect">
            <a:avLst/>
          </a:prstGeom>
        </p:spPr>
      </p:pic>
      <p:sp>
        <p:nvSpPr>
          <p:cNvPr id="1500" name="Rectangle 11"/>
          <p:cNvSpPr/>
          <p:nvPr/>
        </p:nvSpPr>
        <p:spPr>
          <a:xfrm>
            <a:off x="0" y="0"/>
            <a:ext cx="24384000" cy="13716000"/>
          </a:xfrm>
          <a:prstGeom prst="rect">
            <a:avLst/>
          </a:prstGeom>
          <a:gradFill>
            <a:gsLst>
              <a:gs pos="0">
                <a:srgbClr val="18112B">
                  <a:alpha val="50000"/>
                </a:srgbClr>
              </a:gs>
              <a:gs pos="100000">
                <a:srgbClr val="18112B">
                  <a:alpha val="85445"/>
                </a:srgbClr>
              </a:gs>
            </a:gsLst>
            <a:path path="circle">
              <a:fillToRect l="37721" t="-19636" r="62278" b="119636"/>
            </a:path>
          </a:gradFill>
          <a:ln w="12700">
            <a:miter lim="400000"/>
          </a:ln>
        </p:spPr>
        <p:txBody>
          <a:bodyPr lIns="91438" tIns="91438" rIns="91438" bIns="91438" anchor="ctr"/>
          <a:lstStyle/>
          <a:p>
            <a:pPr algn="ctr">
              <a:lnSpc>
                <a:spcPct val="100000"/>
              </a:lnSpc>
              <a:defRPr sz="3600">
                <a:solidFill>
                  <a:srgbClr val="FFFFFF"/>
                </a:solidFill>
              </a:defRPr>
            </a:pPr>
          </a:p>
        </p:txBody>
      </p:sp>
      <p:sp>
        <p:nvSpPr>
          <p:cNvPr id="1501" name="TextBox 17"/>
          <p:cNvSpPr txBox="1"/>
          <p:nvPr/>
        </p:nvSpPr>
        <p:spPr>
          <a:xfrm>
            <a:off x="7533298" y="8043900"/>
            <a:ext cx="8911770" cy="551179"/>
          </a:xfrm>
          <a:prstGeom prst="rect">
            <a:avLst/>
          </a:prstGeom>
          <a:ln w="12700">
            <a:miter lim="400000"/>
          </a:ln>
        </p:spPr>
        <p:txBody>
          <a:bodyPr lIns="91438" tIns="91438" rIns="91438" bIns="91438">
            <a:spAutoFit/>
          </a:bodyPr>
          <a:lstStyle/>
          <a:p>
            <a:pPr algn="ctr">
              <a:defRPr>
                <a:solidFill>
                  <a:srgbClr val="DDDDDD"/>
                </a:solidFill>
              </a:defRPr>
            </a:pPr>
            <a:r>
              <a:t>Thank You</a:t>
            </a:r>
          </a:p>
        </p:txBody>
      </p:sp>
      <p:sp>
        <p:nvSpPr>
          <p:cNvPr id="1502" name="文本框 1"/>
          <p:cNvSpPr txBox="1"/>
          <p:nvPr/>
        </p:nvSpPr>
        <p:spPr>
          <a:xfrm>
            <a:off x="8624046" y="5744211"/>
            <a:ext cx="7135907" cy="2227579"/>
          </a:xfrm>
          <a:prstGeom prst="rect">
            <a:avLst/>
          </a:prstGeom>
          <a:ln w="12700">
            <a:miter lim="400000"/>
          </a:ln>
        </p:spPr>
        <p:txBody>
          <a:bodyPr lIns="91438" tIns="91438" rIns="91438" bIns="91438">
            <a:spAutoFit/>
          </a:bodyPr>
          <a:lstStyle>
            <a:lvl1pPr algn="ctr">
              <a:defRPr sz="11500">
                <a:solidFill>
                  <a:srgbClr val="F2F2F2"/>
                </a:solidFill>
                <a:latin typeface="微软雅黑"/>
                <a:ea typeface="微软雅黑"/>
                <a:cs typeface="微软雅黑"/>
                <a:sym typeface="微软雅黑"/>
              </a:defRPr>
            </a:lvl1pPr>
          </a:lstStyle>
          <a:p>
            <a:pPr>
              <a:defRPr>
                <a:latin typeface="+mn-lt"/>
                <a:ea typeface="+mn-ea"/>
                <a:cs typeface="+mn-cs"/>
                <a:sym typeface="Helvetica"/>
              </a:defRPr>
            </a:pPr>
            <a:r>
              <a:rPr>
                <a:latin typeface="微软雅黑"/>
                <a:ea typeface="微软雅黑"/>
                <a:cs typeface="微软雅黑"/>
                <a:sym typeface="微软雅黑"/>
              </a:rPr>
              <a:t>谢谢！</a:t>
            </a:r>
            <a:endParaRPr>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Group 45"/>
          <p:cNvSpPr/>
          <p:nvPr/>
        </p:nvSpPr>
        <p:spPr>
          <a:xfrm>
            <a:off x="12150704" y="5267150"/>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数据驱动</a:t>
            </a:r>
          </a:p>
        </p:txBody>
      </p:sp>
      <p:sp>
        <p:nvSpPr>
          <p:cNvPr id="1161" name="Group 45"/>
          <p:cNvSpPr/>
          <p:nvPr/>
        </p:nvSpPr>
        <p:spPr>
          <a:xfrm>
            <a:off x="12150704" y="1498605"/>
            <a:ext cx="8149949" cy="3103879"/>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微服务架构</a:t>
            </a:r>
          </a:p>
        </p:txBody>
      </p:sp>
      <p:sp>
        <p:nvSpPr>
          <p:cNvPr id="1162" name="Group 43"/>
          <p:cNvSpPr/>
          <p:nvPr/>
        </p:nvSpPr>
        <p:spPr>
          <a:xfrm>
            <a:off x="12150704" y="9035695"/>
            <a:ext cx="8149949" cy="3103878"/>
          </a:xfrm>
          <a:prstGeom prst="roundRect">
            <a:avLst>
              <a:gd name="adj" fmla="val 2180"/>
            </a:avLst>
          </a:prstGeom>
          <a:solidFill>
            <a:srgbClr val="FFFFFF">
              <a:alpha val="15000"/>
            </a:srgbClr>
          </a:solidFill>
          <a:ln w="12700">
            <a:miter lim="400000"/>
          </a:ln>
        </p:spPr>
        <p:txBody>
          <a:bodyPr lIns="91438" tIns="91438" rIns="91438" bIns="91438" anchor="ctr"/>
          <a:lstStyle>
            <a:lvl1pPr algn="ctr">
              <a:defRPr sz="5600" b="1">
                <a:solidFill>
                  <a:srgbClr val="FFFFFF"/>
                </a:solidFill>
              </a:defRPr>
            </a:lvl1pPr>
          </a:lstStyle>
          <a:p>
            <a:r>
              <a:t>全终端配置</a:t>
            </a:r>
          </a:p>
        </p:txBody>
      </p:sp>
      <p:sp>
        <p:nvSpPr>
          <p:cNvPr id="1163" name="Group 44"/>
          <p:cNvSpPr/>
          <p:nvPr/>
        </p:nvSpPr>
        <p:spPr>
          <a:xfrm>
            <a:off x="12150704" y="1498605"/>
            <a:ext cx="8149949" cy="3103879"/>
          </a:xfrm>
          <a:prstGeom prst="roundRect">
            <a:avLst>
              <a:gd name="adj" fmla="val 2180"/>
            </a:avLst>
          </a:prstGeom>
          <a:solidFill>
            <a:srgbClr val="FFFFFF"/>
          </a:solidFill>
          <a:ln w="12700">
            <a:miter lim="400000"/>
          </a:ln>
          <a:effectLst>
            <a:outerShdw blurRad="304800" dist="101600" dir="5400000" rotWithShape="0">
              <a:srgbClr val="000000">
                <a:alpha val="20000"/>
              </a:srgbClr>
            </a:outerShdw>
          </a:effectLst>
        </p:spPr>
        <p:txBody>
          <a:bodyPr lIns="91438" tIns="91438" rIns="91438" bIns="91438" anchor="ctr"/>
          <a:lstStyle>
            <a:lvl1pPr algn="ctr">
              <a:defRPr sz="5600" b="1">
                <a:solidFill>
                  <a:srgbClr val="00B3CE"/>
                </a:solidFill>
              </a:defRPr>
            </a:lvl1pPr>
          </a:lstStyle>
          <a:p>
            <a:r>
              <a:t>微服务架构</a:t>
            </a:r>
          </a:p>
        </p:txBody>
      </p:sp>
      <p:sp>
        <p:nvSpPr>
          <p:cNvPr id="1164" name="TextBox 5"/>
          <p:cNvSpPr txBox="1"/>
          <p:nvPr/>
        </p:nvSpPr>
        <p:spPr>
          <a:xfrm>
            <a:off x="-420602" y="5627371"/>
            <a:ext cx="8958319" cy="2461259"/>
          </a:xfrm>
          <a:prstGeom prst="rect">
            <a:avLst/>
          </a:prstGeom>
          <a:ln w="12700">
            <a:miter lim="400000"/>
          </a:ln>
        </p:spPr>
        <p:txBody>
          <a:bodyPr lIns="91438" tIns="91438" rIns="91438" bIns="91438" anchor="ctr">
            <a:spAutoFit/>
          </a:bodyPr>
          <a:lstStyle/>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智 慧 图 书 馆</a:t>
            </a:r>
            <a:endParaRPr b="1">
              <a:latin typeface="微软雅黑"/>
              <a:ea typeface="微软雅黑"/>
              <a:cs typeface="微软雅黑"/>
              <a:sym typeface="微软雅黑"/>
            </a:endParaRPr>
          </a:p>
          <a:p>
            <a:pPr algn="ctr">
              <a:lnSpc>
                <a:spcPct val="130000"/>
              </a:lnSpc>
              <a:defRPr sz="5600">
                <a:solidFill>
                  <a:srgbClr val="00B3CE"/>
                </a:solidFill>
                <a:latin typeface="Futura LT"/>
                <a:ea typeface="Futura LT"/>
                <a:cs typeface="Futura LT"/>
                <a:sym typeface="Futura LT"/>
              </a:defRPr>
            </a:pPr>
            <a:r>
              <a:rPr b="1">
                <a:latin typeface="微软雅黑"/>
                <a:ea typeface="微软雅黑"/>
                <a:cs typeface="微软雅黑"/>
                <a:sym typeface="微软雅黑"/>
              </a:rPr>
              <a:t>三 大 变 革</a:t>
            </a:r>
            <a:endParaRPr b="1">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 name="图像" descr="图像"/>
          <p:cNvPicPr>
            <a:picLocks noChangeAspect="1"/>
          </p:cNvPicPr>
          <p:nvPr/>
        </p:nvPicPr>
        <p:blipFill>
          <a:blip r:embed="rId1"/>
          <a:stretch>
            <a:fillRect/>
          </a:stretch>
        </p:blipFill>
        <p:spPr>
          <a:xfrm>
            <a:off x="4626552" y="3913523"/>
            <a:ext cx="6928182" cy="5888954"/>
          </a:xfrm>
          <a:prstGeom prst="rect">
            <a:avLst/>
          </a:prstGeom>
          <a:ln w="12700">
            <a:miter lim="400000"/>
            <a:headEnd/>
            <a:tailEnd/>
          </a:ln>
        </p:spPr>
      </p:pic>
      <p:pic>
        <p:nvPicPr>
          <p:cNvPr id="1169" name="图像" descr="图像"/>
          <p:cNvPicPr>
            <a:picLocks noChangeAspect="1"/>
          </p:cNvPicPr>
          <p:nvPr/>
        </p:nvPicPr>
        <p:blipFill>
          <a:blip r:embed="rId2"/>
          <a:stretch>
            <a:fillRect/>
          </a:stretch>
        </p:blipFill>
        <p:spPr>
          <a:xfrm>
            <a:off x="13853351" y="3812296"/>
            <a:ext cx="6091408" cy="6091408"/>
          </a:xfrm>
          <a:prstGeom prst="rect">
            <a:avLst/>
          </a:prstGeom>
          <a:ln w="12700">
            <a:miter lim="400000"/>
            <a:headEnd/>
            <a:tailEnd/>
          </a:ln>
        </p:spPr>
      </p:pic>
      <p:sp>
        <p:nvSpPr>
          <p:cNvPr id="1170" name="TextBox 137"/>
          <p:cNvSpPr txBox="1"/>
          <p:nvPr/>
        </p:nvSpPr>
        <p:spPr>
          <a:xfrm>
            <a:off x="6467183" y="10675988"/>
            <a:ext cx="3246921"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集成管理系统</a:t>
            </a:r>
          </a:p>
        </p:txBody>
      </p:sp>
      <p:sp>
        <p:nvSpPr>
          <p:cNvPr id="1171" name="TextBox 137"/>
          <p:cNvSpPr txBox="1"/>
          <p:nvPr/>
        </p:nvSpPr>
        <p:spPr>
          <a:xfrm>
            <a:off x="7118988" y="1915393"/>
            <a:ext cx="1943311"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诺基亚</a:t>
            </a:r>
          </a:p>
        </p:txBody>
      </p:sp>
      <p:sp>
        <p:nvSpPr>
          <p:cNvPr id="1172" name="TextBox 137"/>
          <p:cNvSpPr txBox="1"/>
          <p:nvPr/>
        </p:nvSpPr>
        <p:spPr>
          <a:xfrm>
            <a:off x="16204215" y="10726788"/>
            <a:ext cx="1389682" cy="7924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APP</a:t>
            </a:r>
          </a:p>
        </p:txBody>
      </p:sp>
      <p:sp>
        <p:nvSpPr>
          <p:cNvPr id="1173" name="TextBox 137"/>
          <p:cNvSpPr txBox="1"/>
          <p:nvPr/>
        </p:nvSpPr>
        <p:spPr>
          <a:xfrm>
            <a:off x="16204215" y="1915393"/>
            <a:ext cx="138968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苹果</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 name="13481589121464_.pic.jpg" descr="13481589121464_.pic.jpg"/>
          <p:cNvPicPr>
            <a:picLocks noChangeAspect="1"/>
          </p:cNvPicPr>
          <p:nvPr/>
        </p:nvPicPr>
        <p:blipFill>
          <a:blip r:embed="rId1"/>
          <a:stretch>
            <a:fillRect/>
          </a:stretch>
        </p:blipFill>
        <p:spPr>
          <a:xfrm>
            <a:off x="5962650" y="15395967"/>
            <a:ext cx="12458700" cy="6718301"/>
          </a:xfrm>
          <a:prstGeom prst="rect">
            <a:avLst/>
          </a:prstGeom>
          <a:ln w="12700">
            <a:miter lim="400000"/>
            <a:headEnd/>
            <a:tailEnd/>
          </a:ln>
        </p:spPr>
      </p:pic>
      <p:sp>
        <p:nvSpPr>
          <p:cNvPr id="1178" name="TextBox 137"/>
          <p:cNvSpPr txBox="1"/>
          <p:nvPr/>
        </p:nvSpPr>
        <p:spPr>
          <a:xfrm>
            <a:off x="1135567" y="3639934"/>
            <a:ext cx="5237085" cy="1452879"/>
          </a:xfrm>
          <a:prstGeom prst="rect">
            <a:avLst/>
          </a:prstGeom>
          <a:ln w="12700">
            <a:miter lim="400000"/>
          </a:ln>
        </p:spPr>
        <p:txBody>
          <a:bodyPr lIns="91438" tIns="91438" rIns="91438" bIns="91438">
            <a:spAutoFit/>
          </a:bodyPr>
          <a:lstStyle>
            <a:lvl1pPr>
              <a:lnSpc>
                <a:spcPct val="100000"/>
              </a:lnSpc>
              <a:defRPr sz="7200" b="1">
                <a:solidFill>
                  <a:srgbClr val="00B3CE"/>
                </a:solidFill>
              </a:defRPr>
            </a:lvl1pPr>
          </a:lstStyle>
          <a:p>
            <a:r>
              <a:t>微服务架构</a:t>
            </a:r>
          </a:p>
        </p:txBody>
      </p:sp>
      <p:sp>
        <p:nvSpPr>
          <p:cNvPr id="1179" name="将复杂的系统分解为一个个微应用，用微应用去解决具体问题…"/>
          <p:cNvSpPr txBox="1"/>
          <p:nvPr/>
        </p:nvSpPr>
        <p:spPr>
          <a:xfrm>
            <a:off x="1160598" y="6922557"/>
            <a:ext cx="10561864" cy="1755140"/>
          </a:xfrm>
          <a:prstGeom prst="rect">
            <a:avLst/>
          </a:prstGeom>
          <a:ln w="12700">
            <a:miter lim="400000"/>
          </a:ln>
        </p:spPr>
        <p:txBody>
          <a:bodyPr lIns="50800" tIns="50800" rIns="50800" bIns="50800" anchor="ctr">
            <a:spAutoFit/>
          </a:bodyPr>
          <a:lstStyle/>
          <a:p>
            <a:pPr defTabSz="825500">
              <a:lnSpc>
                <a:spcPct val="210000"/>
              </a:lnSpc>
              <a:defRPr sz="3000" b="1">
                <a:solidFill>
                  <a:schemeClr val="accent1"/>
                </a:solidFill>
                <a:latin typeface="Helvetica Neue" panose="02000503000000020004"/>
                <a:ea typeface="Helvetica Neue" panose="02000503000000020004"/>
                <a:cs typeface="Helvetica Neue" panose="02000503000000020004"/>
                <a:sym typeface="Helvetica Neue" panose="02000503000000020004"/>
              </a:defRPr>
            </a:pPr>
            <a:r>
              <a:t>将复杂的系统分解为一个个微应用，用微应用去解决具体问题</a:t>
            </a:r>
          </a:p>
          <a:p>
            <a:pPr defTabSz="825500">
              <a:lnSpc>
                <a:spcPct val="210000"/>
              </a:lnSpc>
              <a:defRPr sz="3000" b="1">
                <a:solidFill>
                  <a:schemeClr val="accent1"/>
                </a:solidFill>
                <a:latin typeface="Helvetica Neue" panose="02000503000000020004"/>
                <a:ea typeface="Helvetica Neue" panose="02000503000000020004"/>
                <a:cs typeface="Helvetica Neue" panose="02000503000000020004"/>
                <a:sym typeface="Helvetica Neue" panose="02000503000000020004"/>
              </a:defRPr>
            </a:pPr>
            <a:r>
              <a:t>同时这些微应用的数据和管理又统一在同一平台上</a:t>
            </a:r>
          </a:p>
        </p:txBody>
      </p:sp>
      <p:pic>
        <p:nvPicPr>
          <p:cNvPr id="1180" name="13491589121465_.pic.jpg" descr="13491589121465_.pic.jpg"/>
          <p:cNvPicPr>
            <a:picLocks noChangeAspect="1"/>
          </p:cNvPicPr>
          <p:nvPr/>
        </p:nvPicPr>
        <p:blipFill>
          <a:blip r:embed="rId2"/>
          <a:stretch>
            <a:fillRect/>
          </a:stretch>
        </p:blipFill>
        <p:spPr>
          <a:xfrm>
            <a:off x="12945695" y="3950668"/>
            <a:ext cx="10350419" cy="4065868"/>
          </a:xfrm>
          <a:prstGeom prst="rect">
            <a:avLst/>
          </a:prstGeom>
          <a:ln w="12700">
            <a:miter lim="400000"/>
            <a:headEnd/>
            <a:tailEnd/>
          </a:ln>
        </p:spPr>
      </p:pic>
      <p:sp>
        <p:nvSpPr>
          <p:cNvPr id="1181" name="TextBox 137"/>
          <p:cNvSpPr txBox="1"/>
          <p:nvPr/>
        </p:nvSpPr>
        <p:spPr>
          <a:xfrm>
            <a:off x="14174668" y="8517394"/>
            <a:ext cx="8632186" cy="716279"/>
          </a:xfrm>
          <a:prstGeom prst="rect">
            <a:avLst/>
          </a:prstGeom>
          <a:ln w="12700">
            <a:miter lim="400000"/>
          </a:ln>
        </p:spPr>
        <p:txBody>
          <a:bodyPr lIns="91438" tIns="91438" rIns="91438" bIns="91438">
            <a:spAutoFit/>
          </a:bodyPr>
          <a:lstStyle>
            <a:lvl1pPr>
              <a:lnSpc>
                <a:spcPct val="100000"/>
              </a:lnSpc>
              <a:defRPr sz="3000" b="1">
                <a:solidFill>
                  <a:srgbClr val="00B3CE"/>
                </a:solidFill>
              </a:defRPr>
            </a:lvl1pPr>
          </a:lstStyle>
          <a:p>
            <a:r>
              <a:t>陈进等：《智慧图书馆的架构规划》（2018年）</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5" name="TextBox 137"/>
          <p:cNvSpPr txBox="1"/>
          <p:nvPr/>
        </p:nvSpPr>
        <p:spPr>
          <a:xfrm>
            <a:off x="9081908" y="242215"/>
            <a:ext cx="927305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演示一：微应用管理，以矿大为例</a:t>
            </a:r>
          </a:p>
        </p:txBody>
      </p:sp>
      <p:sp>
        <p:nvSpPr>
          <p:cNvPr id="1186" name="TextBox 137"/>
          <p:cNvSpPr txBox="1"/>
          <p:nvPr/>
        </p:nvSpPr>
        <p:spPr>
          <a:xfrm>
            <a:off x="4439032" y="1671354"/>
            <a:ext cx="9750267"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1. 应用管理：展示矿大已经建设的应用</a:t>
            </a:r>
          </a:p>
        </p:txBody>
      </p:sp>
      <p:sp>
        <p:nvSpPr>
          <p:cNvPr id="1187" name="TextBox 137"/>
          <p:cNvSpPr txBox="1"/>
          <p:nvPr/>
        </p:nvSpPr>
        <p:spPr>
          <a:xfrm>
            <a:off x="4439032" y="2910710"/>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2. 添加微应用：从应用市场选择</a:t>
            </a:r>
          </a:p>
        </p:txBody>
      </p:sp>
      <p:sp>
        <p:nvSpPr>
          <p:cNvPr id="1188" name="TextBox 137"/>
          <p:cNvSpPr txBox="1"/>
          <p:nvPr/>
        </p:nvSpPr>
        <p:spPr>
          <a:xfrm>
            <a:off x="4439032" y="4150065"/>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3. 添加微应用：URL自建微应用</a:t>
            </a:r>
          </a:p>
        </p:txBody>
      </p:sp>
      <p:sp>
        <p:nvSpPr>
          <p:cNvPr id="1189" name="TextBox 137"/>
          <p:cNvSpPr txBox="1"/>
          <p:nvPr/>
        </p:nvSpPr>
        <p:spPr>
          <a:xfrm>
            <a:off x="4439032" y="5389421"/>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4. 添加微应用：应用引擎</a:t>
            </a:r>
          </a:p>
        </p:txBody>
      </p:sp>
      <p:sp>
        <p:nvSpPr>
          <p:cNvPr id="1190" name="TextBox 137"/>
          <p:cNvSpPr txBox="1"/>
          <p:nvPr/>
        </p:nvSpPr>
        <p:spPr>
          <a:xfrm>
            <a:off x="4439032" y="6628776"/>
            <a:ext cx="7893063"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5. 应用管理：本单位应用池</a:t>
            </a:r>
          </a:p>
        </p:txBody>
      </p:sp>
      <p:sp>
        <p:nvSpPr>
          <p:cNvPr id="1191" name="TextBox 137"/>
          <p:cNvSpPr txBox="1"/>
          <p:nvPr/>
        </p:nvSpPr>
        <p:spPr>
          <a:xfrm>
            <a:off x="4439032" y="7868132"/>
            <a:ext cx="18082412" cy="8940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6. 首页工作台：馆员可以根据自己权限和需要选择应用配置到工作台</a:t>
            </a:r>
          </a:p>
        </p:txBody>
      </p:sp>
      <p:sp>
        <p:nvSpPr>
          <p:cNvPr id="1192" name="TextBox 137"/>
          <p:cNvSpPr txBox="1"/>
          <p:nvPr/>
        </p:nvSpPr>
        <p:spPr>
          <a:xfrm>
            <a:off x="4555818" y="11586198"/>
            <a:ext cx="15272365" cy="16052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8.终端管理：这些应用也可以配置到更多终端界面上为读者和馆员提供服务，后面再给大家详细介绍</a:t>
            </a:r>
          </a:p>
        </p:txBody>
      </p:sp>
      <p:sp>
        <p:nvSpPr>
          <p:cNvPr id="1193" name="7. 微服务架构LSP：这里还配置了一套基于微服务架构的lsp，采访馆员可以选择采选业务相关的应用、也可以选择本单位应用池中其他应用统一配置工作台"/>
          <p:cNvSpPr txBox="1"/>
          <p:nvPr/>
        </p:nvSpPr>
        <p:spPr>
          <a:xfrm>
            <a:off x="4492487" y="9107487"/>
            <a:ext cx="15991225" cy="2316479"/>
          </a:xfrm>
          <a:prstGeom prst="rect">
            <a:avLst/>
          </a:prstGeom>
          <a:ln w="12700">
            <a:miter lim="400000"/>
          </a:ln>
        </p:spPr>
        <p:txBody>
          <a:bodyPr lIns="91438" tIns="91438" rIns="91438" bIns="91438">
            <a:spAutoFit/>
          </a:bodyPr>
          <a:lstStyle>
            <a:lvl1pPr>
              <a:lnSpc>
                <a:spcPct val="100000"/>
              </a:lnSpc>
              <a:defRPr sz="4000" b="1">
                <a:solidFill>
                  <a:srgbClr val="00B3CE"/>
                </a:solidFill>
              </a:defRPr>
            </a:lvl1pPr>
          </a:lstStyle>
          <a:p>
            <a:r>
              <a:t>7. 微服务架构LSP：这里还配置了一套基于微服务架构的lsp，采访馆员可以选择采选业务相关的应用、也可以选择本单位应用池中其他应用统一配置工作台</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开放、自主、可生长"/>
          <p:cNvSpPr txBox="1"/>
          <p:nvPr/>
        </p:nvSpPr>
        <p:spPr>
          <a:xfrm>
            <a:off x="8020050" y="5231191"/>
            <a:ext cx="8343901" cy="1371601"/>
          </a:xfrm>
          <a:prstGeom prst="rect">
            <a:avLst/>
          </a:prstGeom>
          <a:ln w="12700">
            <a:miter lim="400000"/>
          </a:ln>
        </p:spPr>
        <p:txBody>
          <a:bodyPr wrap="none" lIns="50800" tIns="50800" rIns="50800" bIns="50800" anchor="ctr">
            <a:spAutoFit/>
          </a:bodyPr>
          <a:lstStyle>
            <a:lvl1pPr algn="ctr" defTabSz="825500">
              <a:lnSpc>
                <a:spcPct val="150000"/>
              </a:lnSpc>
              <a:defRPr sz="7200" b="1">
                <a:solidFill>
                  <a:srgbClr val="00B3CE"/>
                </a:solidFill>
                <a:latin typeface="Helvetica Neue" panose="02000503000000020004"/>
                <a:ea typeface="Helvetica Neue" panose="02000503000000020004"/>
                <a:cs typeface="Helvetica Neue" panose="02000503000000020004"/>
                <a:sym typeface="Helvetica Neue" panose="02000503000000020004"/>
              </a:defRPr>
            </a:lvl1pPr>
          </a:lstStyle>
          <a:p>
            <a:r>
              <a:t>开放、自主、可生长</a:t>
            </a:r>
          </a:p>
        </p:txBody>
      </p:sp>
    </p:spTree>
  </p:cSld>
  <p:clrMapOvr>
    <a:masterClrMapping/>
  </p:clrMapOvr>
  <mc:AlternateContent xmlns:mc="http://schemas.openxmlformats.org/markup-compatibility/2006">
    <mc:Choice xmlns:p14="http://schemas.microsoft.com/office/powerpoint/2010/main" Requires="p14">
      <p:transition spd="slow" p14:dur="1250">
        <p:push/>
      </p:transition>
    </mc:Choice>
    <mc:Fallback>
      <p:transition spd="slow">
        <p:push/>
      </p:transition>
    </mc:Fallback>
  </mc:AlternateContent>
</p:sld>
</file>

<file path=ppt/tags/tag1.xml><?xml version="1.0" encoding="utf-8"?>
<p:tagLst xmlns:p="http://schemas.openxmlformats.org/presentationml/2006/main">
  <p:tag name="KSO_WM_UNIT_PLACING_PICTURE_USER_VIEWPORT" val="{&quot;height&quot;:15121,&quot;width&quot;:21501}"/>
</p:tagLst>
</file>

<file path=ppt/theme/theme1.xml><?xml version="1.0" encoding="utf-8"?>
<a:theme xmlns:a="http://schemas.openxmlformats.org/drawingml/2006/main" name="Office Theme">
  <a:themeElements>
    <a:clrScheme name="Office Theme">
      <a:dk1>
        <a:srgbClr val="F2F2F2"/>
      </a:dk1>
      <a:lt1>
        <a:srgbClr val="A6A6A6"/>
      </a:lt1>
      <a:dk2>
        <a:srgbClr val="A7A7A7"/>
      </a:dk2>
      <a:lt2>
        <a:srgbClr val="535353"/>
      </a:lt2>
      <a:accent1>
        <a:srgbClr val="007ADF"/>
      </a:accent1>
      <a:accent2>
        <a:srgbClr val="00ECBC"/>
      </a:accent2>
      <a:accent3>
        <a:srgbClr val="005EAC"/>
      </a:accent3>
      <a:accent4>
        <a:srgbClr val="00B993"/>
      </a:accent4>
      <a:accent5>
        <a:srgbClr val="00345F"/>
      </a:accent5>
      <a:accent6>
        <a:srgbClr val="006C56"/>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7ADF"/>
      </a:accent1>
      <a:accent2>
        <a:srgbClr val="00ECBC"/>
      </a:accent2>
      <a:accent3>
        <a:srgbClr val="005EAC"/>
      </a:accent3>
      <a:accent4>
        <a:srgbClr val="00B993"/>
      </a:accent4>
      <a:accent5>
        <a:srgbClr val="00345F"/>
      </a:accent5>
      <a:accent6>
        <a:srgbClr val="006C56"/>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20000"/>
          </a:lnSpc>
          <a:spcBef>
            <a:spcPts val="0"/>
          </a:spcBef>
          <a:spcAft>
            <a:spcPts val="0"/>
          </a:spcAft>
          <a:buClrTx/>
          <a:buSzTx/>
          <a:buFontTx/>
          <a:buNone/>
          <a:defRPr kumimoji="0" sz="2400" b="0" i="0" u="none" strike="noStrike" cap="none" spc="0" normalizeH="0" baseline="0">
            <a:ln>
              <a:noFill/>
            </a:ln>
            <a:solidFill>
              <a:srgbClr val="A6A6A6"/>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1691</Words>
  <Application>WPS 演示</Application>
  <PresentationFormat>自定义</PresentationFormat>
  <Paragraphs>283</Paragraphs>
  <Slides>45</Slides>
  <Notes>39</Notes>
  <HiddenSlides>10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45</vt:i4>
      </vt:variant>
    </vt:vector>
  </HeadingPairs>
  <TitlesOfParts>
    <vt:vector size="64" baseType="lpstr">
      <vt:lpstr>Arial</vt:lpstr>
      <vt:lpstr>方正书宋_GBK</vt:lpstr>
      <vt:lpstr>Wingdings</vt:lpstr>
      <vt:lpstr>Helvetica</vt:lpstr>
      <vt:lpstr>Helvetica Neue Light</vt:lpstr>
      <vt:lpstr>Helvetica Neue Medium</vt:lpstr>
      <vt:lpstr>Helvetica Neue</vt:lpstr>
      <vt:lpstr>Futura LT</vt:lpstr>
      <vt:lpstr>Thonburi</vt:lpstr>
      <vt:lpstr>微软雅黑</vt:lpstr>
      <vt:lpstr>汉仪旗黑</vt:lpstr>
      <vt:lpstr>Times New Roman</vt:lpstr>
      <vt:lpstr>Avenir Light</vt:lpstr>
      <vt:lpstr>宋体</vt:lpstr>
      <vt:lpstr>汉仪书宋二KW</vt:lpstr>
      <vt:lpstr>Helvetica Neue Bold</vt:lpstr>
      <vt:lpstr>微软雅黑</vt:lpstr>
      <vt:lpstr>Arial Unicode MS</vt:lpstr>
      <vt:lpstr>Office Theme</vt:lpstr>
      <vt:lpstr>PowerPoint 演示文稿</vt:lpstr>
      <vt:lpstr>PowerPoint 演示文稿</vt:lpstr>
      <vt:lpstr>是第三代图书馆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智慧图书馆</vt:lpstr>
      <vt:lpstr>PowerPoint 演示文稿</vt:lpstr>
      <vt:lpstr>PowerPoint 演示文稿</vt:lpstr>
      <vt:lpstr>PowerPoint 演示文稿</vt:lpstr>
      <vt:lpstr>PowerPoint 演示文稿</vt:lpstr>
      <vt:lpstr>PowerPoint 演示文稿</vt:lpstr>
      <vt:lpstr>PowerPoint 演示文稿</vt:lpstr>
      <vt:lpstr>行为数据：全终端界面、搜索引擎、日活2000万学习通App教学数据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多屏联动：   统一管理     统一服务     统一数据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songzhisen</cp:lastModifiedBy>
  <cp:revision>19</cp:revision>
  <dcterms:created xsi:type="dcterms:W3CDTF">2020-09-17T03:01:52Z</dcterms:created>
  <dcterms:modified xsi:type="dcterms:W3CDTF">2020-09-17T03:01:52Z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2052-2.5.0.4070</vt:lpwstr>
  </property>
</Properties>
</file>